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81" r:id="rId3"/>
    <p:sldId id="290" r:id="rId4"/>
    <p:sldId id="291" r:id="rId5"/>
    <p:sldId id="292" r:id="rId6"/>
    <p:sldId id="293" r:id="rId7"/>
    <p:sldId id="294" r:id="rId8"/>
    <p:sldId id="28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8"/>
    <p:restoredTop sz="95179"/>
  </p:normalViewPr>
  <p:slideViewPr>
    <p:cSldViewPr snapToGrid="0" snapToObjects="1">
      <p:cViewPr varScale="1">
        <p:scale>
          <a:sx n="76" d="100"/>
          <a:sy n="76" d="100"/>
        </p:scale>
        <p:origin x="792" y="9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5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F83F0EC9-4A05-495C-8B9B-5F3C26434F53}" type="datetimeFigureOut">
              <a:rPr lang="he-IL" smtClean="0"/>
              <a:t>ל'/אב/תשפ"א</a:t>
            </a:fld>
            <a:endParaRPr lang="he-IL"/>
          </a:p>
        </p:txBody>
      </p:sp>
      <p:sp>
        <p:nvSpPr>
          <p:cNvPr id="4" name="מציין מיקום של כותרת תחתונה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F62DAD4D-23A0-49A2-8DC7-14E667B7968E}" type="slidenum">
              <a:rPr lang="he-IL" smtClean="0"/>
              <a:t>‹#›</a:t>
            </a:fld>
            <a:endParaRPr lang="he-IL"/>
          </a:p>
        </p:txBody>
      </p:sp>
    </p:spTree>
    <p:extLst>
      <p:ext uri="{BB962C8B-B14F-4D97-AF65-F5344CB8AC3E}">
        <p14:creationId xmlns:p14="http://schemas.microsoft.com/office/powerpoint/2010/main" val="2277359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18477-F866-D644-BD5F-24E42B87B320}" type="datetimeFigureOut">
              <a:rPr lang="en-US" smtClean="0"/>
              <a:t>8/8/2021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95FAE-557F-5443-B39B-B81E0A60D1E1}" type="slidenum">
              <a:rPr lang="en-US" smtClean="0"/>
              <a:t>‹#›</a:t>
            </a:fld>
            <a:endParaRPr lang="en-US"/>
          </a:p>
        </p:txBody>
      </p:sp>
    </p:spTree>
    <p:extLst>
      <p:ext uri="{BB962C8B-B14F-4D97-AF65-F5344CB8AC3E}">
        <p14:creationId xmlns:p14="http://schemas.microsoft.com/office/powerpoint/2010/main" val="106171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5.emf"/><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3.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8406" y="1717310"/>
            <a:ext cx="5647593" cy="870194"/>
          </a:xfrm>
        </p:spPr>
        <p:txBody>
          <a:bodyPr anchor="b">
            <a:noAutofit/>
          </a:bodyPr>
          <a:lstStyle>
            <a:lvl1pPr algn="r">
              <a:defRPr sz="4400" baseline="0"/>
            </a:lvl1pPr>
          </a:lstStyle>
          <a:p>
            <a:r>
              <a:rPr lang="he-IL" dirty="0"/>
              <a:t>כותרת ראשית</a:t>
            </a:r>
            <a:endParaRPr lang="en-US" dirty="0"/>
          </a:p>
        </p:txBody>
      </p:sp>
      <p:sp>
        <p:nvSpPr>
          <p:cNvPr id="3" name="Subtitle 2"/>
          <p:cNvSpPr>
            <a:spLocks noGrp="1"/>
          </p:cNvSpPr>
          <p:nvPr>
            <p:ph type="subTitle" idx="1" hasCustomPrompt="1"/>
          </p:nvPr>
        </p:nvSpPr>
        <p:spPr>
          <a:xfrm>
            <a:off x="5528406" y="2874108"/>
            <a:ext cx="5647593" cy="414215"/>
          </a:xfrm>
        </p:spPr>
        <p:txBody>
          <a:bodyPr>
            <a:noAutofit/>
          </a:bodyPr>
          <a:lstStyle>
            <a:lvl1pPr marL="0" indent="0" algn="r">
              <a:buNone/>
              <a:defRPr sz="1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כותרת משנה</a:t>
            </a:r>
            <a:endParaRPr lang="en-US" dirty="0"/>
          </a:p>
        </p:txBody>
      </p:sp>
      <p:sp>
        <p:nvSpPr>
          <p:cNvPr id="4" name="Date Placeholder 3"/>
          <p:cNvSpPr>
            <a:spLocks noGrp="1"/>
          </p:cNvSpPr>
          <p:nvPr>
            <p:ph type="dt" sz="half" idx="10"/>
          </p:nvPr>
        </p:nvSpPr>
        <p:spPr>
          <a:xfrm>
            <a:off x="8432799" y="3288323"/>
            <a:ext cx="2743200" cy="365125"/>
          </a:xfrm>
          <a:prstGeom prst="rect">
            <a:avLst/>
          </a:prstGeom>
        </p:spPr>
        <p:txBody>
          <a:bodyPr/>
          <a:lstStyle>
            <a:lvl1pPr algn="r">
              <a:defRPr sz="1800" b="0">
                <a:solidFill>
                  <a:schemeClr val="accent1"/>
                </a:solidFill>
              </a:defRPr>
            </a:lvl1pPr>
          </a:lstStyle>
          <a:p>
            <a:endParaRPr lang="en-US" dirty="0"/>
          </a:p>
        </p:txBody>
      </p:sp>
      <p:pic>
        <p:nvPicPr>
          <p:cNvPr id="15" name="Picture 14"/>
          <p:cNvPicPr>
            <a:picLocks noChangeAspect="1"/>
          </p:cNvPicPr>
          <p:nvPr userDrawn="1"/>
        </p:nvPicPr>
        <p:blipFill>
          <a:blip r:embed="rId2"/>
          <a:srcRect/>
          <a:stretch/>
        </p:blipFill>
        <p:spPr>
          <a:xfrm>
            <a:off x="8034" y="-1"/>
            <a:ext cx="4787900" cy="6858001"/>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63742" y="5534258"/>
            <a:ext cx="2212257" cy="822751"/>
          </a:xfrm>
          <a:prstGeom prst="rect">
            <a:avLst/>
          </a:prstGeom>
        </p:spPr>
      </p:pic>
    </p:spTree>
    <p:extLst>
      <p:ext uri="{BB962C8B-B14F-4D97-AF65-F5344CB8AC3E}">
        <p14:creationId xmlns:p14="http://schemas.microsoft.com/office/powerpoint/2010/main" val="1657779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3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pic>
        <p:nvPicPr>
          <p:cNvPr id="6" name="Picture 5"/>
          <p:cNvPicPr>
            <a:picLocks noChangeAspect="1"/>
          </p:cNvPicPr>
          <p:nvPr userDrawn="1"/>
        </p:nvPicPr>
        <p:blipFill>
          <a:blip r:embed="rId2"/>
          <a:srcRect/>
          <a:stretch/>
        </p:blipFill>
        <p:spPr>
          <a:xfrm>
            <a:off x="-1031679" y="206279"/>
            <a:ext cx="5699893" cy="5525927"/>
          </a:xfrm>
          <a:prstGeom prst="rect">
            <a:avLst/>
          </a:prstGeom>
        </p:spPr>
      </p:pic>
      <p:sp>
        <p:nvSpPr>
          <p:cNvPr id="2" name="Title 1"/>
          <p:cNvSpPr>
            <a:spLocks noGrp="1"/>
          </p:cNvSpPr>
          <p:nvPr>
            <p:ph type="ctrTitle" hasCustomPrompt="1"/>
          </p:nvPr>
        </p:nvSpPr>
        <p:spPr>
          <a:xfrm>
            <a:off x="4978400" y="-1"/>
            <a:ext cx="6324599" cy="1025603"/>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4978400" y="1474435"/>
            <a:ext cx="6324599" cy="3929428"/>
          </a:xfrm>
        </p:spPr>
        <p:txBody>
          <a:bodyPr>
            <a:noAutofit/>
          </a:bodyPr>
          <a:lstStyle>
            <a:lvl1pPr marL="0" indent="0" algn="r">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sp>
        <p:nvSpPr>
          <p:cNvPr id="11" name="Picture Placeholder 5"/>
          <p:cNvSpPr>
            <a:spLocks noGrp="1"/>
          </p:cNvSpPr>
          <p:nvPr>
            <p:ph type="pic" sz="quarter" idx="11" hasCustomPrompt="1"/>
          </p:nvPr>
        </p:nvSpPr>
        <p:spPr>
          <a:xfrm>
            <a:off x="889001" y="1931307"/>
            <a:ext cx="2075870" cy="2075870"/>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2" name="Footer Placeholder 27">
            <a:extLst>
              <a:ext uri="{FF2B5EF4-FFF2-40B4-BE49-F238E27FC236}">
                <a16:creationId xmlns:a16="http://schemas.microsoft.com/office/drawing/2014/main" id="{0D70752C-645D-0548-AB02-B9343BA9DAD3}"/>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3" name="Slide Number Placeholder 3">
            <a:extLst>
              <a:ext uri="{FF2B5EF4-FFF2-40B4-BE49-F238E27FC236}">
                <a16:creationId xmlns:a16="http://schemas.microsoft.com/office/drawing/2014/main" id="{8C2F4F33-CEEF-2640-BBE7-B2BCF3A56120}"/>
              </a:ext>
            </a:extLst>
          </p:cNvPr>
          <p:cNvSpPr>
            <a:spLocks noGrp="1"/>
          </p:cNvSpPr>
          <p:nvPr>
            <p:ph type="sldNum" sz="quarter" idx="12"/>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5" name="Picture 1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extLst>
      <p:ext uri="{BB962C8B-B14F-4D97-AF65-F5344CB8AC3E}">
        <p14:creationId xmlns:p14="http://schemas.microsoft.com/office/powerpoint/2010/main" val="34155495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2"/>
      </p:bgRef>
    </p:bg>
    <p:spTree>
      <p:nvGrpSpPr>
        <p:cNvPr id="1" name=""/>
        <p:cNvGrpSpPr/>
        <p:nvPr/>
      </p:nvGrpSpPr>
      <p:grpSpPr>
        <a:xfrm>
          <a:off x="0" y="0"/>
          <a:ext cx="0" cy="0"/>
          <a:chOff x="0" y="0"/>
          <a:chExt cx="0" cy="0"/>
        </a:xfrm>
      </p:grpSpPr>
      <p:sp>
        <p:nvSpPr>
          <p:cNvPr id="11" name="Picture Placeholder 5"/>
          <p:cNvSpPr>
            <a:spLocks noGrp="1"/>
          </p:cNvSpPr>
          <p:nvPr>
            <p:ph type="pic" sz="quarter" idx="11" hasCustomPrompt="1"/>
          </p:nvPr>
        </p:nvSpPr>
        <p:spPr>
          <a:xfrm>
            <a:off x="2389870" y="-529369"/>
            <a:ext cx="7937036" cy="7937036"/>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8" name="Picture 7"/>
          <p:cNvPicPr>
            <a:picLocks noChangeAspect="1"/>
          </p:cNvPicPr>
          <p:nvPr userDrawn="1"/>
        </p:nvPicPr>
        <p:blipFill>
          <a:blip r:embed="rId2"/>
          <a:srcRect/>
          <a:stretch/>
        </p:blipFill>
        <p:spPr>
          <a:xfrm>
            <a:off x="-20765" y="0"/>
            <a:ext cx="12204700" cy="6858000"/>
          </a:xfrm>
          <a:prstGeom prst="rect">
            <a:avLst/>
          </a:prstGeom>
        </p:spPr>
      </p:pic>
      <p:sp>
        <p:nvSpPr>
          <p:cNvPr id="10" name="Oval 9"/>
          <p:cNvSpPr/>
          <p:nvPr userDrawn="1"/>
        </p:nvSpPr>
        <p:spPr>
          <a:xfrm>
            <a:off x="1957336" y="-961903"/>
            <a:ext cx="8802104" cy="8802104"/>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3450856" y="531618"/>
            <a:ext cx="5815064" cy="5815062"/>
          </a:xfrm>
          <a:prstGeom prst="ellipse">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15" name="Oval 14"/>
          <p:cNvSpPr/>
          <p:nvPr userDrawn="1"/>
        </p:nvSpPr>
        <p:spPr>
          <a:xfrm>
            <a:off x="4576076" y="1630525"/>
            <a:ext cx="3564624" cy="3564622"/>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Title 1"/>
          <p:cNvSpPr>
            <a:spLocks noGrp="1"/>
          </p:cNvSpPr>
          <p:nvPr>
            <p:ph type="ctrTitle" hasCustomPrompt="1"/>
          </p:nvPr>
        </p:nvSpPr>
        <p:spPr>
          <a:xfrm>
            <a:off x="4606555" y="2359236"/>
            <a:ext cx="3534146" cy="870194"/>
          </a:xfrm>
        </p:spPr>
        <p:txBody>
          <a:bodyPr anchor="b">
            <a:noAutofit/>
          </a:bodyPr>
          <a:lstStyle>
            <a:lvl1pPr algn="ctr">
              <a:defRPr sz="3600" b="1" baseline="0">
                <a:solidFill>
                  <a:schemeClr val="tx1"/>
                </a:solidFill>
              </a:defRPr>
            </a:lvl1pPr>
          </a:lstStyle>
          <a:p>
            <a:r>
              <a:rPr lang="he-IL" dirty="0"/>
              <a:t>כותרת לפרק</a:t>
            </a:r>
            <a:endParaRPr lang="en-US" dirty="0"/>
          </a:p>
        </p:txBody>
      </p:sp>
      <p:sp>
        <p:nvSpPr>
          <p:cNvPr id="3" name="Subtitle 2"/>
          <p:cNvSpPr>
            <a:spLocks noGrp="1"/>
          </p:cNvSpPr>
          <p:nvPr>
            <p:ph type="subTitle" idx="1" hasCustomPrompt="1"/>
          </p:nvPr>
        </p:nvSpPr>
        <p:spPr>
          <a:xfrm>
            <a:off x="5106255" y="3473270"/>
            <a:ext cx="2476073" cy="855067"/>
          </a:xfrm>
        </p:spPr>
        <p:txBody>
          <a:bodyPr>
            <a:noAutofit/>
          </a:bodyPr>
          <a:lstStyle>
            <a:lvl1pPr marL="0" indent="0" algn="ctr">
              <a:lnSpc>
                <a:spcPct val="120000"/>
              </a:lnSpc>
              <a:buNone/>
              <a:defRPr sz="1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6400800" y="-7139"/>
            <a:ext cx="4902199" cy="1032742"/>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6412030" y="1474435"/>
            <a:ext cx="4890969" cy="1362185"/>
          </a:xfrm>
        </p:spPr>
        <p:txBody>
          <a:bodyPr>
            <a:noAutofit/>
          </a:bodyPr>
          <a:lstStyle>
            <a:lvl1pPr marL="0" indent="0" algn="r">
              <a:lnSpc>
                <a:spcPct val="120000"/>
              </a:lnSpc>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pic>
        <p:nvPicPr>
          <p:cNvPr id="8" name="Picture 7"/>
          <p:cNvPicPr>
            <a:picLocks noChangeAspect="1"/>
          </p:cNvPicPr>
          <p:nvPr userDrawn="1"/>
        </p:nvPicPr>
        <p:blipFill>
          <a:blip r:embed="rId2"/>
          <a:srcRect/>
          <a:stretch/>
        </p:blipFill>
        <p:spPr>
          <a:xfrm>
            <a:off x="5614" y="-1"/>
            <a:ext cx="6400800" cy="6858001"/>
          </a:xfrm>
          <a:prstGeom prst="rect">
            <a:avLst/>
          </a:prstGeom>
        </p:spPr>
      </p:pic>
      <p:sp>
        <p:nvSpPr>
          <p:cNvPr id="11" name="Picture Placeholder 5"/>
          <p:cNvSpPr>
            <a:spLocks noGrp="1"/>
          </p:cNvSpPr>
          <p:nvPr>
            <p:ph type="pic" sz="quarter" idx="11" hasCustomPrompt="1"/>
          </p:nvPr>
        </p:nvSpPr>
        <p:spPr>
          <a:xfrm>
            <a:off x="-3650465" y="-981521"/>
            <a:ext cx="8567905" cy="8567905"/>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6" name="Text Placeholder 5"/>
          <p:cNvSpPr>
            <a:spLocks noGrp="1"/>
          </p:cNvSpPr>
          <p:nvPr>
            <p:ph type="body" sz="quarter" idx="12" hasCustomPrompt="1"/>
          </p:nvPr>
        </p:nvSpPr>
        <p:spPr>
          <a:xfrm>
            <a:off x="8991600" y="5071856"/>
            <a:ext cx="2307815" cy="877365"/>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a:t>
            </a:r>
            <a:r>
              <a:rPr lang="he-IL" dirty="0"/>
              <a:t> </a:t>
            </a:r>
            <a:r>
              <a:rPr lang="he-IL" dirty="0" err="1"/>
              <a:t>בח׳י</a:t>
            </a:r>
            <a:endParaRPr lang="en-US" dirty="0"/>
          </a:p>
        </p:txBody>
      </p:sp>
      <p:sp>
        <p:nvSpPr>
          <p:cNvPr id="17" name="Text Placeholder 5"/>
          <p:cNvSpPr>
            <a:spLocks noGrp="1"/>
          </p:cNvSpPr>
          <p:nvPr>
            <p:ph type="body" sz="quarter" idx="14" hasCustomPrompt="1"/>
          </p:nvPr>
        </p:nvSpPr>
        <p:spPr>
          <a:xfrm>
            <a:off x="8991600" y="3484740"/>
            <a:ext cx="2307815" cy="885899"/>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a:t>
            </a:r>
            <a:r>
              <a:rPr lang="he-IL" dirty="0"/>
              <a:t> </a:t>
            </a:r>
            <a:r>
              <a:rPr lang="he-IL" dirty="0" err="1"/>
              <a:t>בח׳י</a:t>
            </a:r>
            <a:endParaRPr lang="en-US" dirty="0"/>
          </a:p>
        </p:txBody>
      </p:sp>
      <p:sp>
        <p:nvSpPr>
          <p:cNvPr id="19" name="Text Placeholder 5"/>
          <p:cNvSpPr>
            <a:spLocks noGrp="1"/>
          </p:cNvSpPr>
          <p:nvPr>
            <p:ph type="body" sz="quarter" idx="15" hasCustomPrompt="1"/>
          </p:nvPr>
        </p:nvSpPr>
        <p:spPr>
          <a:xfrm>
            <a:off x="6412030" y="5071856"/>
            <a:ext cx="2307815" cy="877365"/>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a:t>
            </a:r>
            <a:r>
              <a:rPr lang="he-IL" dirty="0"/>
              <a:t> </a:t>
            </a:r>
            <a:r>
              <a:rPr lang="he-IL" dirty="0" err="1"/>
              <a:t>בח׳י</a:t>
            </a:r>
            <a:endParaRPr lang="en-US" dirty="0"/>
          </a:p>
        </p:txBody>
      </p:sp>
      <p:sp>
        <p:nvSpPr>
          <p:cNvPr id="20" name="Text Placeholder 5"/>
          <p:cNvSpPr>
            <a:spLocks noGrp="1"/>
          </p:cNvSpPr>
          <p:nvPr>
            <p:ph type="body" sz="quarter" idx="16" hasCustomPrompt="1"/>
          </p:nvPr>
        </p:nvSpPr>
        <p:spPr>
          <a:xfrm>
            <a:off x="6412030" y="3484740"/>
            <a:ext cx="2307815" cy="885899"/>
          </a:xfrm>
        </p:spPr>
        <p:txBody>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נדךגוcgwiהגשדע</a:t>
            </a:r>
            <a:endParaRPr lang="en-US" dirty="0"/>
          </a:p>
        </p:txBody>
      </p:sp>
      <p:sp>
        <p:nvSpPr>
          <p:cNvPr id="21" name="Text Placeholder 5"/>
          <p:cNvSpPr>
            <a:spLocks noGrp="1"/>
          </p:cNvSpPr>
          <p:nvPr>
            <p:ph type="body" sz="quarter" idx="17" hasCustomPrompt="1"/>
          </p:nvPr>
        </p:nvSpPr>
        <p:spPr>
          <a:xfrm>
            <a:off x="6400800" y="3093688"/>
            <a:ext cx="2307815" cy="383913"/>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22" name="Text Placeholder 5"/>
          <p:cNvSpPr>
            <a:spLocks noGrp="1"/>
          </p:cNvSpPr>
          <p:nvPr>
            <p:ph type="body" sz="quarter" idx="18" hasCustomPrompt="1"/>
          </p:nvPr>
        </p:nvSpPr>
        <p:spPr>
          <a:xfrm>
            <a:off x="8991600" y="3093688"/>
            <a:ext cx="2307815" cy="365417"/>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23" name="Text Placeholder 5"/>
          <p:cNvSpPr>
            <a:spLocks noGrp="1"/>
          </p:cNvSpPr>
          <p:nvPr>
            <p:ph type="body" sz="quarter" idx="19" hasCustomPrompt="1"/>
          </p:nvPr>
        </p:nvSpPr>
        <p:spPr>
          <a:xfrm>
            <a:off x="6400800" y="4670290"/>
            <a:ext cx="2307815" cy="366712"/>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24" name="Text Placeholder 5"/>
          <p:cNvSpPr>
            <a:spLocks noGrp="1"/>
          </p:cNvSpPr>
          <p:nvPr>
            <p:ph type="body" sz="quarter" idx="20" hasCustomPrompt="1"/>
          </p:nvPr>
        </p:nvSpPr>
        <p:spPr>
          <a:xfrm>
            <a:off x="8991600" y="4670290"/>
            <a:ext cx="2307815" cy="366712"/>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26" name="Footer Placeholder 27">
            <a:extLst>
              <a:ext uri="{FF2B5EF4-FFF2-40B4-BE49-F238E27FC236}">
                <a16:creationId xmlns:a16="http://schemas.microsoft.com/office/drawing/2014/main" id="{88A07722-B917-7145-8B50-18AFE6FA6A21}"/>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27" name="Slide Number Placeholder 3">
            <a:extLst>
              <a:ext uri="{FF2B5EF4-FFF2-40B4-BE49-F238E27FC236}">
                <a16:creationId xmlns:a16="http://schemas.microsoft.com/office/drawing/2014/main" id="{A2774509-DCF4-2848-8D32-9929364D1AC3}"/>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25" name="Picture 2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pic>
        <p:nvPicPr>
          <p:cNvPr id="8" name="Picture 7"/>
          <p:cNvPicPr>
            <a:picLocks noChangeAspect="1"/>
          </p:cNvPicPr>
          <p:nvPr userDrawn="1"/>
        </p:nvPicPr>
        <p:blipFill>
          <a:blip r:embed="rId2"/>
          <a:srcRect/>
          <a:stretch/>
        </p:blipFill>
        <p:spPr>
          <a:xfrm>
            <a:off x="5500148" y="-1"/>
            <a:ext cx="7861301" cy="6858001"/>
          </a:xfrm>
          <a:prstGeom prst="rect">
            <a:avLst/>
          </a:prstGeom>
        </p:spPr>
      </p:pic>
      <p:sp>
        <p:nvSpPr>
          <p:cNvPr id="11" name="Picture Placeholder 5"/>
          <p:cNvSpPr>
            <a:spLocks noGrp="1"/>
          </p:cNvSpPr>
          <p:nvPr>
            <p:ph type="pic" sz="quarter" idx="11" hasCustomPrompt="1"/>
          </p:nvPr>
        </p:nvSpPr>
        <p:spPr>
          <a:xfrm>
            <a:off x="7467601" y="-1208607"/>
            <a:ext cx="8961118" cy="8961118"/>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2" name="Title 1"/>
          <p:cNvSpPr>
            <a:spLocks noGrp="1"/>
          </p:cNvSpPr>
          <p:nvPr>
            <p:ph type="ctrTitle" hasCustomPrompt="1"/>
          </p:nvPr>
        </p:nvSpPr>
        <p:spPr>
          <a:xfrm>
            <a:off x="1003120" y="0"/>
            <a:ext cx="4895252" cy="990600"/>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1007403" y="1443955"/>
            <a:ext cx="4890969" cy="1362185"/>
          </a:xfrm>
        </p:spPr>
        <p:txBody>
          <a:bodyPr>
            <a:noAutofit/>
          </a:bodyPr>
          <a:lstStyle>
            <a:lvl1pPr marL="0" indent="0" algn="r">
              <a:lnSpc>
                <a:spcPct val="12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sp>
        <p:nvSpPr>
          <p:cNvPr id="41" name="Text Placeholder 5"/>
          <p:cNvSpPr>
            <a:spLocks noGrp="1"/>
          </p:cNvSpPr>
          <p:nvPr>
            <p:ph type="body" sz="quarter" idx="21" hasCustomPrompt="1"/>
          </p:nvPr>
        </p:nvSpPr>
        <p:spPr>
          <a:xfrm>
            <a:off x="3582690" y="5012933"/>
            <a:ext cx="2307815" cy="877365"/>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a:t>
            </a:r>
            <a:r>
              <a:rPr lang="he-IL" dirty="0"/>
              <a:t> </a:t>
            </a:r>
            <a:r>
              <a:rPr lang="he-IL" dirty="0" err="1"/>
              <a:t>בח׳י</a:t>
            </a:r>
            <a:endParaRPr lang="en-US" dirty="0"/>
          </a:p>
        </p:txBody>
      </p:sp>
      <p:sp>
        <p:nvSpPr>
          <p:cNvPr id="42" name="Text Placeholder 5"/>
          <p:cNvSpPr>
            <a:spLocks noGrp="1"/>
          </p:cNvSpPr>
          <p:nvPr>
            <p:ph type="body" sz="quarter" idx="22" hasCustomPrompt="1"/>
          </p:nvPr>
        </p:nvSpPr>
        <p:spPr>
          <a:xfrm>
            <a:off x="3582690" y="3468581"/>
            <a:ext cx="2307815" cy="885899"/>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a:t>
            </a:r>
            <a:r>
              <a:rPr lang="he-IL" dirty="0"/>
              <a:t> </a:t>
            </a:r>
            <a:r>
              <a:rPr lang="he-IL" dirty="0" err="1"/>
              <a:t>בח׳י</a:t>
            </a:r>
            <a:endParaRPr lang="en-US" dirty="0"/>
          </a:p>
        </p:txBody>
      </p:sp>
      <p:sp>
        <p:nvSpPr>
          <p:cNvPr id="43" name="Text Placeholder 5"/>
          <p:cNvSpPr>
            <a:spLocks noGrp="1"/>
          </p:cNvSpPr>
          <p:nvPr>
            <p:ph type="body" sz="quarter" idx="23" hasCustomPrompt="1"/>
          </p:nvPr>
        </p:nvSpPr>
        <p:spPr>
          <a:xfrm>
            <a:off x="1003120" y="5012933"/>
            <a:ext cx="2307815" cy="877365"/>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a:t>
            </a:r>
            <a:r>
              <a:rPr lang="he-IL" dirty="0"/>
              <a:t> </a:t>
            </a:r>
            <a:r>
              <a:rPr lang="he-IL" dirty="0" err="1"/>
              <a:t>בח׳י</a:t>
            </a:r>
            <a:endParaRPr lang="en-US" dirty="0"/>
          </a:p>
        </p:txBody>
      </p:sp>
      <p:sp>
        <p:nvSpPr>
          <p:cNvPr id="44" name="Text Placeholder 5"/>
          <p:cNvSpPr>
            <a:spLocks noGrp="1"/>
          </p:cNvSpPr>
          <p:nvPr>
            <p:ph type="body" sz="quarter" idx="24" hasCustomPrompt="1"/>
          </p:nvPr>
        </p:nvSpPr>
        <p:spPr>
          <a:xfrm>
            <a:off x="1003120" y="3468581"/>
            <a:ext cx="2307815" cy="885899"/>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נדךגוcgwiהגשדע</a:t>
            </a:r>
            <a:endParaRPr lang="en-US" dirty="0"/>
          </a:p>
        </p:txBody>
      </p:sp>
      <p:sp>
        <p:nvSpPr>
          <p:cNvPr id="45" name="Text Placeholder 5"/>
          <p:cNvSpPr>
            <a:spLocks noGrp="1"/>
          </p:cNvSpPr>
          <p:nvPr>
            <p:ph type="body" sz="quarter" idx="25" hasCustomPrompt="1"/>
          </p:nvPr>
        </p:nvSpPr>
        <p:spPr>
          <a:xfrm>
            <a:off x="991890" y="3077529"/>
            <a:ext cx="2307815" cy="383913"/>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46" name="Text Placeholder 5"/>
          <p:cNvSpPr>
            <a:spLocks noGrp="1"/>
          </p:cNvSpPr>
          <p:nvPr>
            <p:ph type="body" sz="quarter" idx="26" hasCustomPrompt="1"/>
          </p:nvPr>
        </p:nvSpPr>
        <p:spPr>
          <a:xfrm>
            <a:off x="3582690" y="3077529"/>
            <a:ext cx="2307815" cy="365417"/>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47" name="Text Placeholder 5"/>
          <p:cNvSpPr>
            <a:spLocks noGrp="1"/>
          </p:cNvSpPr>
          <p:nvPr>
            <p:ph type="body" sz="quarter" idx="27" hasCustomPrompt="1"/>
          </p:nvPr>
        </p:nvSpPr>
        <p:spPr>
          <a:xfrm>
            <a:off x="991890" y="4611367"/>
            <a:ext cx="2307815" cy="366712"/>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48" name="Text Placeholder 5"/>
          <p:cNvSpPr>
            <a:spLocks noGrp="1"/>
          </p:cNvSpPr>
          <p:nvPr>
            <p:ph type="body" sz="quarter" idx="28" hasCustomPrompt="1"/>
          </p:nvPr>
        </p:nvSpPr>
        <p:spPr>
          <a:xfrm>
            <a:off x="3582690" y="4611367"/>
            <a:ext cx="2307815" cy="366712"/>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21" name="Footer Placeholder 27">
            <a:extLst>
              <a:ext uri="{FF2B5EF4-FFF2-40B4-BE49-F238E27FC236}">
                <a16:creationId xmlns:a16="http://schemas.microsoft.com/office/drawing/2014/main" id="{979A6491-BC9F-C240-AFF6-898A7F6D1B00}"/>
              </a:ext>
            </a:extLst>
          </p:cNvPr>
          <p:cNvSpPr>
            <a:spLocks noGrp="1"/>
          </p:cNvSpPr>
          <p:nvPr>
            <p:ph type="ftr" sz="quarter" idx="10"/>
          </p:nvPr>
        </p:nvSpPr>
        <p:spPr>
          <a:xfrm>
            <a:off x="949589" y="6285041"/>
            <a:ext cx="2159000" cy="249285"/>
          </a:xfrm>
          <a:prstGeom prst="rect">
            <a:avLst/>
          </a:prstGeom>
        </p:spPr>
        <p:txBody>
          <a:bodyPr/>
          <a:lstStyle>
            <a:lvl1pPr algn="l">
              <a:defRPr>
                <a:solidFill>
                  <a:schemeClr val="accent4"/>
                </a:solidFill>
              </a:defRPr>
            </a:lvl1pPr>
          </a:lstStyle>
          <a:p>
            <a:pPr rtl="1"/>
            <a:r>
              <a:rPr lang="he-IL"/>
              <a:t>כותרת המצגת</a:t>
            </a:r>
            <a:endParaRPr lang="en-US" dirty="0"/>
          </a:p>
        </p:txBody>
      </p:sp>
      <p:sp>
        <p:nvSpPr>
          <p:cNvPr id="22" name="Slide Number Placeholder 3">
            <a:extLst>
              <a:ext uri="{FF2B5EF4-FFF2-40B4-BE49-F238E27FC236}">
                <a16:creationId xmlns:a16="http://schemas.microsoft.com/office/drawing/2014/main" id="{C0291D95-6F05-9A47-B0E5-101773C3EC35}"/>
              </a:ext>
            </a:extLst>
          </p:cNvPr>
          <p:cNvSpPr>
            <a:spLocks noGrp="1"/>
          </p:cNvSpPr>
          <p:nvPr>
            <p:ph type="sldNum" sz="quarter" idx="12"/>
          </p:nvPr>
        </p:nvSpPr>
        <p:spPr>
          <a:xfrm>
            <a:off x="473339" y="6238923"/>
            <a:ext cx="476250" cy="365125"/>
          </a:xfrm>
        </p:spPr>
        <p:txBody>
          <a:bodyPr/>
          <a:lstStyle>
            <a:lvl1pPr algn="l">
              <a:defRPr>
                <a:solidFill>
                  <a:schemeClr val="accent4"/>
                </a:solidFill>
              </a:defRPr>
            </a:lvl1pPr>
          </a:lstStyle>
          <a:p>
            <a:fld id="{FDB471CC-1647-9041-AC92-CE8E329D9294}" type="slidenum">
              <a:rPr lang="en-US" smtClean="0"/>
              <a:pPr/>
              <a:t>‹#›</a:t>
            </a:fld>
            <a:endParaRPr lang="en-US"/>
          </a:p>
        </p:txBody>
      </p:sp>
      <p:pic>
        <p:nvPicPr>
          <p:cNvPr id="23" name="Picture 22">
            <a:extLst>
              <a:ext uri="{FF2B5EF4-FFF2-40B4-BE49-F238E27FC236}">
                <a16:creationId xmlns:a16="http://schemas.microsoft.com/office/drawing/2014/main" id="{FC53C30D-C0AA-7845-BFF1-F8DF9CE6FA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4241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9_Title Slide">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197E6F-A4EE-5D49-A167-0D81A3949216}"/>
              </a:ext>
            </a:extLst>
          </p:cNvPr>
          <p:cNvPicPr>
            <a:picLocks noChangeAspect="1"/>
          </p:cNvPicPr>
          <p:nvPr userDrawn="1"/>
        </p:nvPicPr>
        <p:blipFill>
          <a:blip r:embed="rId2"/>
          <a:srcRect/>
          <a:stretch/>
        </p:blipFill>
        <p:spPr>
          <a:xfrm>
            <a:off x="6034789" y="-8049"/>
            <a:ext cx="6157212" cy="6855453"/>
          </a:xfrm>
          <a:prstGeom prst="rect">
            <a:avLst/>
          </a:prstGeom>
        </p:spPr>
      </p:pic>
      <p:pic>
        <p:nvPicPr>
          <p:cNvPr id="16" name="Picture 15"/>
          <p:cNvPicPr>
            <a:picLocks noChangeAspect="1"/>
          </p:cNvPicPr>
          <p:nvPr userDrawn="1"/>
        </p:nvPicPr>
        <p:blipFill>
          <a:blip r:embed="rId3"/>
          <a:srcRect/>
          <a:stretch/>
        </p:blipFill>
        <p:spPr>
          <a:xfrm>
            <a:off x="6808189" y="232974"/>
            <a:ext cx="6576156" cy="6855453"/>
          </a:xfrm>
          <a:prstGeom prst="rect">
            <a:avLst/>
          </a:prstGeom>
        </p:spPr>
      </p:pic>
      <p:sp>
        <p:nvSpPr>
          <p:cNvPr id="2" name="Title 1"/>
          <p:cNvSpPr>
            <a:spLocks noGrp="1"/>
          </p:cNvSpPr>
          <p:nvPr>
            <p:ph type="ctrTitle" hasCustomPrompt="1"/>
          </p:nvPr>
        </p:nvSpPr>
        <p:spPr>
          <a:xfrm>
            <a:off x="8869678" y="3203079"/>
            <a:ext cx="2311399" cy="870194"/>
          </a:xfrm>
        </p:spPr>
        <p:txBody>
          <a:bodyPr anchor="ctr" anchorCtr="0">
            <a:noAutofit/>
          </a:bodyPr>
          <a:lstStyle>
            <a:lvl1pPr algn="ctr">
              <a:defRPr sz="3600" b="1" baseline="0">
                <a:solidFill>
                  <a:schemeClr val="tx2"/>
                </a:solidFill>
              </a:defRPr>
            </a:lvl1pPr>
          </a:lstStyle>
          <a:p>
            <a:r>
              <a:rPr lang="he-IL" dirty="0"/>
              <a:t>ראשי פרקים</a:t>
            </a:r>
            <a:endParaRPr lang="en-US" dirty="0"/>
          </a:p>
        </p:txBody>
      </p:sp>
      <p:sp>
        <p:nvSpPr>
          <p:cNvPr id="22" name="Text Placeholder 5"/>
          <p:cNvSpPr>
            <a:spLocks noGrp="1"/>
          </p:cNvSpPr>
          <p:nvPr>
            <p:ph type="body" sz="quarter" idx="18" hasCustomPrompt="1"/>
          </p:nvPr>
        </p:nvSpPr>
        <p:spPr>
          <a:xfrm>
            <a:off x="3628694" y="962160"/>
            <a:ext cx="2307815" cy="326913"/>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10" name="Text Placeholder 9"/>
          <p:cNvSpPr>
            <a:spLocks noGrp="1"/>
          </p:cNvSpPr>
          <p:nvPr>
            <p:ph type="body" sz="quarter" idx="19" hasCustomPrompt="1"/>
          </p:nvPr>
        </p:nvSpPr>
        <p:spPr>
          <a:xfrm>
            <a:off x="2117460" y="1305115"/>
            <a:ext cx="3818649" cy="620647"/>
          </a:xfrm>
        </p:spPr>
        <p:txBody>
          <a:bodyPr/>
          <a:lstStyle>
            <a:lvl1pPr>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25" name="Text Placeholder 5"/>
          <p:cNvSpPr>
            <a:spLocks noGrp="1"/>
          </p:cNvSpPr>
          <p:nvPr>
            <p:ph type="body" sz="quarter" idx="20" hasCustomPrompt="1"/>
          </p:nvPr>
        </p:nvSpPr>
        <p:spPr>
          <a:xfrm>
            <a:off x="3290024" y="2346598"/>
            <a:ext cx="2307815" cy="326913"/>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26" name="Text Placeholder 9"/>
          <p:cNvSpPr>
            <a:spLocks noGrp="1"/>
          </p:cNvSpPr>
          <p:nvPr>
            <p:ph type="body" sz="quarter" idx="21" hasCustomPrompt="1"/>
          </p:nvPr>
        </p:nvSpPr>
        <p:spPr>
          <a:xfrm>
            <a:off x="1778790" y="2689553"/>
            <a:ext cx="3818649" cy="620647"/>
          </a:xfrm>
        </p:spPr>
        <p:txBody>
          <a:bodyPr/>
          <a:lstStyle>
            <a:lvl1pPr>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27" name="Text Placeholder 5"/>
          <p:cNvSpPr>
            <a:spLocks noGrp="1"/>
          </p:cNvSpPr>
          <p:nvPr>
            <p:ph type="body" sz="quarter" idx="22" hasCustomPrompt="1"/>
          </p:nvPr>
        </p:nvSpPr>
        <p:spPr>
          <a:xfrm>
            <a:off x="3290024" y="3666868"/>
            <a:ext cx="2307815" cy="326913"/>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28" name="Text Placeholder 9"/>
          <p:cNvSpPr>
            <a:spLocks noGrp="1"/>
          </p:cNvSpPr>
          <p:nvPr>
            <p:ph type="body" sz="quarter" idx="23" hasCustomPrompt="1"/>
          </p:nvPr>
        </p:nvSpPr>
        <p:spPr>
          <a:xfrm>
            <a:off x="1778790" y="4007671"/>
            <a:ext cx="3818649" cy="620647"/>
          </a:xfrm>
        </p:spPr>
        <p:txBody>
          <a:bodyPr/>
          <a:lstStyle>
            <a:lvl1pPr>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29" name="Text Placeholder 5"/>
          <p:cNvSpPr>
            <a:spLocks noGrp="1"/>
          </p:cNvSpPr>
          <p:nvPr>
            <p:ph type="body" sz="quarter" idx="24" hasCustomPrompt="1"/>
          </p:nvPr>
        </p:nvSpPr>
        <p:spPr>
          <a:xfrm>
            <a:off x="3628694" y="5035264"/>
            <a:ext cx="2307815" cy="326913"/>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30" name="Text Placeholder 9"/>
          <p:cNvSpPr>
            <a:spLocks noGrp="1"/>
          </p:cNvSpPr>
          <p:nvPr>
            <p:ph type="body" sz="quarter" idx="25" hasCustomPrompt="1"/>
          </p:nvPr>
        </p:nvSpPr>
        <p:spPr>
          <a:xfrm>
            <a:off x="2117460" y="5375519"/>
            <a:ext cx="3818649" cy="620647"/>
          </a:xfrm>
        </p:spPr>
        <p:txBody>
          <a:bodyPr/>
          <a:lstStyle>
            <a:lvl1pPr>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12" name="Oval 11"/>
          <p:cNvSpPr/>
          <p:nvPr userDrawn="1"/>
        </p:nvSpPr>
        <p:spPr>
          <a:xfrm>
            <a:off x="6204355" y="1105644"/>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14" name="Text Placeholder 13"/>
          <p:cNvSpPr>
            <a:spLocks noGrp="1"/>
          </p:cNvSpPr>
          <p:nvPr>
            <p:ph type="body" sz="quarter" idx="26" hasCustomPrompt="1"/>
          </p:nvPr>
        </p:nvSpPr>
        <p:spPr>
          <a:xfrm>
            <a:off x="6331644" y="1282626"/>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endParaRPr lang="en-US" dirty="0"/>
          </a:p>
        </p:txBody>
      </p:sp>
      <p:sp>
        <p:nvSpPr>
          <p:cNvPr id="39" name="Oval 38"/>
          <p:cNvSpPr/>
          <p:nvPr userDrawn="1"/>
        </p:nvSpPr>
        <p:spPr>
          <a:xfrm>
            <a:off x="5724460" y="2498118"/>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1" name="Oval 40"/>
          <p:cNvSpPr/>
          <p:nvPr userDrawn="1"/>
        </p:nvSpPr>
        <p:spPr>
          <a:xfrm>
            <a:off x="5727714" y="3830819"/>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2" name="Text Placeholder 13"/>
          <p:cNvSpPr>
            <a:spLocks noGrp="1"/>
          </p:cNvSpPr>
          <p:nvPr>
            <p:ph type="body" sz="quarter" idx="28" hasCustomPrompt="1"/>
          </p:nvPr>
        </p:nvSpPr>
        <p:spPr>
          <a:xfrm>
            <a:off x="5855003" y="4007801"/>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endParaRPr lang="en-US" dirty="0"/>
          </a:p>
        </p:txBody>
      </p:sp>
      <p:sp>
        <p:nvSpPr>
          <p:cNvPr id="43" name="Oval 42"/>
          <p:cNvSpPr/>
          <p:nvPr userDrawn="1"/>
        </p:nvSpPr>
        <p:spPr>
          <a:xfrm>
            <a:off x="6221694" y="5192422"/>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4" name="Text Placeholder 13"/>
          <p:cNvSpPr>
            <a:spLocks noGrp="1"/>
          </p:cNvSpPr>
          <p:nvPr>
            <p:ph type="body" sz="quarter" idx="29" hasCustomPrompt="1"/>
          </p:nvPr>
        </p:nvSpPr>
        <p:spPr>
          <a:xfrm>
            <a:off x="6348983" y="5369404"/>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endParaRPr lang="en-US" dirty="0"/>
          </a:p>
        </p:txBody>
      </p:sp>
      <p:sp>
        <p:nvSpPr>
          <p:cNvPr id="4" name="מציין מיקום טקסט 3"/>
          <p:cNvSpPr>
            <a:spLocks noGrp="1"/>
          </p:cNvSpPr>
          <p:nvPr>
            <p:ph type="body" sz="quarter" idx="30" hasCustomPrompt="1"/>
          </p:nvPr>
        </p:nvSpPr>
        <p:spPr>
          <a:xfrm>
            <a:off x="5883690" y="2689050"/>
            <a:ext cx="369598" cy="441733"/>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he-IL" dirty="0"/>
              <a:t>1</a:t>
            </a:r>
          </a:p>
        </p:txBody>
      </p:sp>
      <p:sp>
        <p:nvSpPr>
          <p:cNvPr id="21" name="Footer Placeholder 27">
            <a:extLst>
              <a:ext uri="{FF2B5EF4-FFF2-40B4-BE49-F238E27FC236}">
                <a16:creationId xmlns:a16="http://schemas.microsoft.com/office/drawing/2014/main" id="{A3C9BBF0-D090-C643-8072-81501D7FF0B0}"/>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23" name="Slide Number Placeholder 3">
            <a:extLst>
              <a:ext uri="{FF2B5EF4-FFF2-40B4-BE49-F238E27FC236}">
                <a16:creationId xmlns:a16="http://schemas.microsoft.com/office/drawing/2014/main" id="{AD498CC8-DAE2-FD47-AD7A-16430337EC4D}"/>
              </a:ext>
            </a:extLst>
          </p:cNvPr>
          <p:cNvSpPr>
            <a:spLocks noGrp="1"/>
          </p:cNvSpPr>
          <p:nvPr>
            <p:ph type="sldNum" sz="quarter" idx="3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31" name="Picture 30">
            <a:extLst>
              <a:ext uri="{FF2B5EF4-FFF2-40B4-BE49-F238E27FC236}">
                <a16:creationId xmlns:a16="http://schemas.microsoft.com/office/drawing/2014/main" id="{519285DD-ED6F-014C-904C-94ECD3BEB7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extLst>
      <p:ext uri="{BB962C8B-B14F-4D97-AF65-F5344CB8AC3E}">
        <p14:creationId xmlns:p14="http://schemas.microsoft.com/office/powerpoint/2010/main" val="39588738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197E6F-A4EE-5D49-A167-0D81A3949216}"/>
              </a:ext>
            </a:extLst>
          </p:cNvPr>
          <p:cNvPicPr>
            <a:picLocks noChangeAspect="1"/>
          </p:cNvPicPr>
          <p:nvPr userDrawn="1"/>
        </p:nvPicPr>
        <p:blipFill>
          <a:blip r:embed="rId2"/>
          <a:srcRect/>
          <a:stretch/>
        </p:blipFill>
        <p:spPr>
          <a:xfrm flipH="1">
            <a:off x="0" y="-8049"/>
            <a:ext cx="6034789" cy="6855453"/>
          </a:xfrm>
          <a:prstGeom prst="rect">
            <a:avLst/>
          </a:prstGeom>
        </p:spPr>
      </p:pic>
      <p:pic>
        <p:nvPicPr>
          <p:cNvPr id="16" name="Picture 15"/>
          <p:cNvPicPr>
            <a:picLocks noChangeAspect="1"/>
          </p:cNvPicPr>
          <p:nvPr userDrawn="1"/>
        </p:nvPicPr>
        <p:blipFill>
          <a:blip r:embed="rId3"/>
          <a:srcRect/>
          <a:stretch/>
        </p:blipFill>
        <p:spPr>
          <a:xfrm>
            <a:off x="-1088735" y="232974"/>
            <a:ext cx="6576156" cy="6855453"/>
          </a:xfrm>
          <a:prstGeom prst="rect">
            <a:avLst/>
          </a:prstGeom>
        </p:spPr>
      </p:pic>
      <p:sp>
        <p:nvSpPr>
          <p:cNvPr id="2" name="Title 1"/>
          <p:cNvSpPr>
            <a:spLocks noGrp="1"/>
          </p:cNvSpPr>
          <p:nvPr>
            <p:ph type="ctrTitle" hasCustomPrompt="1"/>
          </p:nvPr>
        </p:nvSpPr>
        <p:spPr>
          <a:xfrm>
            <a:off x="972754" y="3203079"/>
            <a:ext cx="2311399" cy="870194"/>
          </a:xfrm>
        </p:spPr>
        <p:txBody>
          <a:bodyPr anchor="ctr" anchorCtr="0">
            <a:noAutofit/>
          </a:bodyPr>
          <a:lstStyle>
            <a:lvl1pPr algn="ctr">
              <a:defRPr sz="3600" b="1" baseline="0">
                <a:solidFill>
                  <a:schemeClr val="tx2"/>
                </a:solidFill>
              </a:defRPr>
            </a:lvl1pPr>
          </a:lstStyle>
          <a:p>
            <a:r>
              <a:rPr lang="he-IL" dirty="0"/>
              <a:t>ראשי פרקים</a:t>
            </a:r>
            <a:endParaRPr lang="en-US" dirty="0"/>
          </a:p>
        </p:txBody>
      </p:sp>
      <p:sp>
        <p:nvSpPr>
          <p:cNvPr id="22" name="Text Placeholder 5"/>
          <p:cNvSpPr>
            <a:spLocks noGrp="1"/>
          </p:cNvSpPr>
          <p:nvPr>
            <p:ph type="body" sz="quarter" idx="18" hasCustomPrompt="1"/>
          </p:nvPr>
        </p:nvSpPr>
        <p:spPr>
          <a:xfrm>
            <a:off x="6234786" y="962160"/>
            <a:ext cx="2307815" cy="326913"/>
          </a:xfrm>
        </p:spPr>
        <p:txBody>
          <a:bodyPr>
            <a:noAutofit/>
          </a:bodyPr>
          <a:lstStyle>
            <a:lvl1pPr algn="l" rtl="0">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10" name="Text Placeholder 9"/>
          <p:cNvSpPr>
            <a:spLocks noGrp="1"/>
          </p:cNvSpPr>
          <p:nvPr>
            <p:ph type="body" sz="quarter" idx="19" hasCustomPrompt="1"/>
          </p:nvPr>
        </p:nvSpPr>
        <p:spPr>
          <a:xfrm>
            <a:off x="6234786" y="1305115"/>
            <a:ext cx="3818649" cy="620647"/>
          </a:xfrm>
        </p:spPr>
        <p:txBody>
          <a:bodyPr/>
          <a:lstStyle>
            <a:lvl1pPr algn="l" rtl="0">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25" name="Text Placeholder 5"/>
          <p:cNvSpPr>
            <a:spLocks noGrp="1"/>
          </p:cNvSpPr>
          <p:nvPr>
            <p:ph type="body" sz="quarter" idx="20" hasCustomPrompt="1"/>
          </p:nvPr>
        </p:nvSpPr>
        <p:spPr>
          <a:xfrm>
            <a:off x="6537449" y="2346598"/>
            <a:ext cx="2307815" cy="326913"/>
          </a:xfrm>
        </p:spPr>
        <p:txBody>
          <a:bodyPr>
            <a:noAutofit/>
          </a:bodyPr>
          <a:lstStyle>
            <a:lvl1pPr algn="l" rtl="0">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26" name="Text Placeholder 9"/>
          <p:cNvSpPr>
            <a:spLocks noGrp="1"/>
          </p:cNvSpPr>
          <p:nvPr>
            <p:ph type="body" sz="quarter" idx="21" hasCustomPrompt="1"/>
          </p:nvPr>
        </p:nvSpPr>
        <p:spPr>
          <a:xfrm>
            <a:off x="6537449" y="2689553"/>
            <a:ext cx="3818649" cy="620647"/>
          </a:xfrm>
        </p:spPr>
        <p:txBody>
          <a:bodyPr/>
          <a:lstStyle>
            <a:lvl1pPr algn="l" rtl="0">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27" name="Text Placeholder 5"/>
          <p:cNvSpPr>
            <a:spLocks noGrp="1"/>
          </p:cNvSpPr>
          <p:nvPr>
            <p:ph type="body" sz="quarter" idx="22" hasCustomPrompt="1"/>
          </p:nvPr>
        </p:nvSpPr>
        <p:spPr>
          <a:xfrm>
            <a:off x="6537449" y="3666868"/>
            <a:ext cx="2307815" cy="326913"/>
          </a:xfrm>
        </p:spPr>
        <p:txBody>
          <a:bodyPr>
            <a:noAutofit/>
          </a:bodyPr>
          <a:lstStyle>
            <a:lvl1pPr algn="l" rtl="0">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28" name="Text Placeholder 9"/>
          <p:cNvSpPr>
            <a:spLocks noGrp="1"/>
          </p:cNvSpPr>
          <p:nvPr>
            <p:ph type="body" sz="quarter" idx="23" hasCustomPrompt="1"/>
          </p:nvPr>
        </p:nvSpPr>
        <p:spPr>
          <a:xfrm>
            <a:off x="6537449" y="4007671"/>
            <a:ext cx="3818649" cy="620647"/>
          </a:xfrm>
        </p:spPr>
        <p:txBody>
          <a:bodyPr/>
          <a:lstStyle>
            <a:lvl1pPr algn="l" rtl="0">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29" name="Text Placeholder 5"/>
          <p:cNvSpPr>
            <a:spLocks noGrp="1"/>
          </p:cNvSpPr>
          <p:nvPr>
            <p:ph type="body" sz="quarter" idx="24" hasCustomPrompt="1"/>
          </p:nvPr>
        </p:nvSpPr>
        <p:spPr>
          <a:xfrm>
            <a:off x="6267568" y="5035264"/>
            <a:ext cx="2307815" cy="326913"/>
          </a:xfrm>
        </p:spPr>
        <p:txBody>
          <a:bodyPr>
            <a:noAutofit/>
          </a:bodyPr>
          <a:lstStyle>
            <a:lvl1pPr algn="l" rtl="0">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30" name="Text Placeholder 9"/>
          <p:cNvSpPr>
            <a:spLocks noGrp="1"/>
          </p:cNvSpPr>
          <p:nvPr>
            <p:ph type="body" sz="quarter" idx="25" hasCustomPrompt="1"/>
          </p:nvPr>
        </p:nvSpPr>
        <p:spPr>
          <a:xfrm>
            <a:off x="6267568" y="5375519"/>
            <a:ext cx="3818649" cy="620647"/>
          </a:xfrm>
        </p:spPr>
        <p:txBody>
          <a:bodyPr/>
          <a:lstStyle>
            <a:lvl1pPr algn="l" rtl="0">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12" name="Oval 11"/>
          <p:cNvSpPr/>
          <p:nvPr userDrawn="1"/>
        </p:nvSpPr>
        <p:spPr>
          <a:xfrm>
            <a:off x="5174664" y="1105644"/>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14" name="Text Placeholder 13"/>
          <p:cNvSpPr>
            <a:spLocks noGrp="1"/>
          </p:cNvSpPr>
          <p:nvPr>
            <p:ph type="body" sz="quarter" idx="26" hasCustomPrompt="1"/>
          </p:nvPr>
        </p:nvSpPr>
        <p:spPr>
          <a:xfrm>
            <a:off x="5301953" y="1282626"/>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endParaRPr lang="en-US" dirty="0"/>
          </a:p>
        </p:txBody>
      </p:sp>
      <p:sp>
        <p:nvSpPr>
          <p:cNvPr id="39" name="Oval 38"/>
          <p:cNvSpPr/>
          <p:nvPr userDrawn="1"/>
        </p:nvSpPr>
        <p:spPr>
          <a:xfrm>
            <a:off x="5606475" y="2498118"/>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41" name="Oval 40"/>
          <p:cNvSpPr/>
          <p:nvPr userDrawn="1"/>
        </p:nvSpPr>
        <p:spPr>
          <a:xfrm>
            <a:off x="5594979" y="3830819"/>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2" name="Text Placeholder 13"/>
          <p:cNvSpPr>
            <a:spLocks noGrp="1"/>
          </p:cNvSpPr>
          <p:nvPr>
            <p:ph type="body" sz="quarter" idx="28" hasCustomPrompt="1"/>
          </p:nvPr>
        </p:nvSpPr>
        <p:spPr>
          <a:xfrm>
            <a:off x="5722268" y="4007801"/>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endParaRPr lang="en-US" dirty="0"/>
          </a:p>
        </p:txBody>
      </p:sp>
      <p:sp>
        <p:nvSpPr>
          <p:cNvPr id="43" name="Oval 42"/>
          <p:cNvSpPr/>
          <p:nvPr userDrawn="1"/>
        </p:nvSpPr>
        <p:spPr>
          <a:xfrm>
            <a:off x="5086071" y="5192422"/>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44" name="Text Placeholder 13"/>
          <p:cNvSpPr>
            <a:spLocks noGrp="1"/>
          </p:cNvSpPr>
          <p:nvPr>
            <p:ph type="body" sz="quarter" idx="29" hasCustomPrompt="1"/>
          </p:nvPr>
        </p:nvSpPr>
        <p:spPr>
          <a:xfrm>
            <a:off x="5213360" y="5369404"/>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endParaRPr lang="en-US" dirty="0"/>
          </a:p>
        </p:txBody>
      </p:sp>
      <p:sp>
        <p:nvSpPr>
          <p:cNvPr id="4" name="מציין מיקום טקסט 3"/>
          <p:cNvSpPr>
            <a:spLocks noGrp="1"/>
          </p:cNvSpPr>
          <p:nvPr>
            <p:ph type="body" sz="quarter" idx="30" hasCustomPrompt="1"/>
          </p:nvPr>
        </p:nvSpPr>
        <p:spPr>
          <a:xfrm>
            <a:off x="5765705" y="2689050"/>
            <a:ext cx="369598" cy="441733"/>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he-IL" dirty="0"/>
              <a:t>1</a:t>
            </a:r>
          </a:p>
        </p:txBody>
      </p:sp>
      <p:sp>
        <p:nvSpPr>
          <p:cNvPr id="32" name="Footer Placeholder 27">
            <a:extLst>
              <a:ext uri="{FF2B5EF4-FFF2-40B4-BE49-F238E27FC236}">
                <a16:creationId xmlns:a16="http://schemas.microsoft.com/office/drawing/2014/main" id="{56958A2A-29CD-D741-99D5-118FA9382FDC}"/>
              </a:ext>
            </a:extLst>
          </p:cNvPr>
          <p:cNvSpPr>
            <a:spLocks noGrp="1"/>
          </p:cNvSpPr>
          <p:nvPr>
            <p:ph type="ftr" sz="quarter" idx="10"/>
          </p:nvPr>
        </p:nvSpPr>
        <p:spPr>
          <a:xfrm>
            <a:off x="949589" y="6285041"/>
            <a:ext cx="2159000" cy="249285"/>
          </a:xfrm>
          <a:prstGeom prst="rect">
            <a:avLst/>
          </a:prstGeom>
        </p:spPr>
        <p:txBody>
          <a:bodyPr/>
          <a:lstStyle>
            <a:lvl1pPr algn="l">
              <a:defRPr>
                <a:solidFill>
                  <a:schemeClr val="accent4"/>
                </a:solidFill>
              </a:defRPr>
            </a:lvl1pPr>
          </a:lstStyle>
          <a:p>
            <a:pPr rtl="1"/>
            <a:r>
              <a:rPr lang="he-IL"/>
              <a:t>כותרת המצגת</a:t>
            </a:r>
            <a:endParaRPr lang="en-US" dirty="0"/>
          </a:p>
        </p:txBody>
      </p:sp>
      <p:sp>
        <p:nvSpPr>
          <p:cNvPr id="33" name="Slide Number Placeholder 3">
            <a:extLst>
              <a:ext uri="{FF2B5EF4-FFF2-40B4-BE49-F238E27FC236}">
                <a16:creationId xmlns:a16="http://schemas.microsoft.com/office/drawing/2014/main" id="{54A2ED92-EBD5-4B48-9FD0-BAB98DB1DE91}"/>
              </a:ext>
            </a:extLst>
          </p:cNvPr>
          <p:cNvSpPr>
            <a:spLocks noGrp="1"/>
          </p:cNvSpPr>
          <p:nvPr>
            <p:ph type="sldNum" sz="quarter" idx="12"/>
          </p:nvPr>
        </p:nvSpPr>
        <p:spPr>
          <a:xfrm>
            <a:off x="473339" y="6238923"/>
            <a:ext cx="476250" cy="365125"/>
          </a:xfrm>
        </p:spPr>
        <p:txBody>
          <a:bodyPr/>
          <a:lstStyle>
            <a:lvl1pPr algn="l">
              <a:defRPr>
                <a:solidFill>
                  <a:schemeClr val="accent4"/>
                </a:solidFill>
              </a:defRPr>
            </a:lvl1pPr>
          </a:lstStyle>
          <a:p>
            <a:fld id="{FDB471CC-1647-9041-AC92-CE8E329D9294}" type="slidenum">
              <a:rPr lang="en-US" smtClean="0"/>
              <a:pPr/>
              <a:t>‹#›</a:t>
            </a:fld>
            <a:endParaRPr lang="en-US"/>
          </a:p>
        </p:txBody>
      </p:sp>
      <p:pic>
        <p:nvPicPr>
          <p:cNvPr id="34" name="Picture 33">
            <a:extLst>
              <a:ext uri="{FF2B5EF4-FFF2-40B4-BE49-F238E27FC236}">
                <a16:creationId xmlns:a16="http://schemas.microsoft.com/office/drawing/2014/main" id="{CA8F2C31-B00D-7841-B8F7-057AB192D8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4241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962611" y="1327150"/>
            <a:ext cx="10935417" cy="5175250"/>
          </a:xfrm>
          <a:prstGeom prst="rect">
            <a:avLst/>
          </a:prstGeom>
        </p:spPr>
      </p:pic>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52500" y="0"/>
            <a:ext cx="10403031" cy="990600"/>
          </a:xfrm>
        </p:spPr>
        <p:txBody>
          <a:bodyPr anchor="ctr">
            <a:noAutofit/>
          </a:bodyPr>
          <a:lstStyle>
            <a:lvl1pPr algn="r">
              <a:lnSpc>
                <a:spcPct val="70000"/>
              </a:lnSpc>
              <a:defRPr sz="3600" b="1" baseline="0">
                <a:solidFill>
                  <a:schemeClr val="bg2"/>
                </a:solidFill>
              </a:defRPr>
            </a:lvl1pPr>
          </a:lstStyle>
          <a:p>
            <a:r>
              <a:rPr lang="he-IL" dirty="0"/>
              <a:t>כותרת מפה</a:t>
            </a:r>
            <a:endParaRPr lang="en-US" dirty="0"/>
          </a:p>
        </p:txBody>
      </p:sp>
      <p:pic>
        <p:nvPicPr>
          <p:cNvPr id="9" name="Picture 8"/>
          <p:cNvPicPr>
            <a:picLocks noChangeAspect="1"/>
          </p:cNvPicPr>
          <p:nvPr userDrawn="1"/>
        </p:nvPicPr>
        <p:blipFill>
          <a:blip r:embed="rId3"/>
          <a:stretch>
            <a:fillRect/>
          </a:stretch>
        </p:blipFill>
        <p:spPr>
          <a:xfrm>
            <a:off x="1847850" y="2736850"/>
            <a:ext cx="336550" cy="336550"/>
          </a:xfrm>
          <a:prstGeom prst="rect">
            <a:avLst/>
          </a:prstGeom>
        </p:spPr>
      </p:pic>
      <p:pic>
        <p:nvPicPr>
          <p:cNvPr id="25" name="Picture 24"/>
          <p:cNvPicPr>
            <a:picLocks noChangeAspect="1"/>
          </p:cNvPicPr>
          <p:nvPr userDrawn="1"/>
        </p:nvPicPr>
        <p:blipFill>
          <a:blip r:embed="rId3"/>
          <a:stretch>
            <a:fillRect/>
          </a:stretch>
        </p:blipFill>
        <p:spPr>
          <a:xfrm>
            <a:off x="2380374" y="5065658"/>
            <a:ext cx="336550" cy="336550"/>
          </a:xfrm>
          <a:prstGeom prst="rect">
            <a:avLst/>
          </a:prstGeom>
        </p:spPr>
      </p:pic>
      <p:pic>
        <p:nvPicPr>
          <p:cNvPr id="26" name="Picture 25"/>
          <p:cNvPicPr>
            <a:picLocks noChangeAspect="1"/>
          </p:cNvPicPr>
          <p:nvPr userDrawn="1"/>
        </p:nvPicPr>
        <p:blipFill>
          <a:blip r:embed="rId3"/>
          <a:stretch>
            <a:fillRect/>
          </a:stretch>
        </p:blipFill>
        <p:spPr>
          <a:xfrm>
            <a:off x="5265463" y="3073400"/>
            <a:ext cx="336550" cy="336550"/>
          </a:xfrm>
          <a:prstGeom prst="rect">
            <a:avLst/>
          </a:prstGeom>
        </p:spPr>
      </p:pic>
      <p:pic>
        <p:nvPicPr>
          <p:cNvPr id="27" name="Picture 26"/>
          <p:cNvPicPr>
            <a:picLocks noChangeAspect="1"/>
          </p:cNvPicPr>
          <p:nvPr userDrawn="1"/>
        </p:nvPicPr>
        <p:blipFill>
          <a:blip r:embed="rId3"/>
          <a:stretch>
            <a:fillRect/>
          </a:stretch>
        </p:blipFill>
        <p:spPr>
          <a:xfrm>
            <a:off x="4583928" y="2400300"/>
            <a:ext cx="336550" cy="336550"/>
          </a:xfrm>
          <a:prstGeom prst="rect">
            <a:avLst/>
          </a:prstGeom>
        </p:spPr>
      </p:pic>
      <p:pic>
        <p:nvPicPr>
          <p:cNvPr id="28" name="Picture 27"/>
          <p:cNvPicPr>
            <a:picLocks noChangeAspect="1"/>
          </p:cNvPicPr>
          <p:nvPr userDrawn="1"/>
        </p:nvPicPr>
        <p:blipFill>
          <a:blip r:embed="rId3"/>
          <a:stretch>
            <a:fillRect/>
          </a:stretch>
        </p:blipFill>
        <p:spPr>
          <a:xfrm>
            <a:off x="6538852" y="2211114"/>
            <a:ext cx="336550" cy="336550"/>
          </a:xfrm>
          <a:prstGeom prst="rect">
            <a:avLst/>
          </a:prstGeom>
        </p:spPr>
      </p:pic>
      <p:pic>
        <p:nvPicPr>
          <p:cNvPr id="29" name="Picture 28"/>
          <p:cNvPicPr>
            <a:picLocks noChangeAspect="1"/>
          </p:cNvPicPr>
          <p:nvPr userDrawn="1"/>
        </p:nvPicPr>
        <p:blipFill>
          <a:blip r:embed="rId3"/>
          <a:stretch>
            <a:fillRect/>
          </a:stretch>
        </p:blipFill>
        <p:spPr>
          <a:xfrm>
            <a:off x="7610908" y="3077341"/>
            <a:ext cx="336550" cy="336550"/>
          </a:xfrm>
          <a:prstGeom prst="rect">
            <a:avLst/>
          </a:prstGeom>
        </p:spPr>
      </p:pic>
      <p:sp>
        <p:nvSpPr>
          <p:cNvPr id="32" name="Text Placeholder 9"/>
          <p:cNvSpPr>
            <a:spLocks noGrp="1"/>
          </p:cNvSpPr>
          <p:nvPr>
            <p:ph type="body" sz="quarter" idx="23" hasCustomPrompt="1"/>
          </p:nvPr>
        </p:nvSpPr>
        <p:spPr>
          <a:xfrm>
            <a:off x="8168783" y="1935058"/>
            <a:ext cx="3186748" cy="801792"/>
          </a:xfrm>
        </p:spPr>
        <p:txBody>
          <a:bodyPr/>
          <a:lstStyle>
            <a:lvl1pPr>
              <a:lnSpc>
                <a:spcPct val="120000"/>
              </a:lnSpc>
              <a:defRPr baseline="0"/>
            </a:lvl1pPr>
          </a:lstStyle>
          <a:p>
            <a:pPr lvl="0"/>
            <a:r>
              <a:rPr lang="he-IL" dirty="0"/>
              <a:t>צא הקם ינאצם אבסטרקטי מלה </a:t>
            </a:r>
            <a:r>
              <a:rPr lang="he-IL" dirty="0" err="1"/>
              <a:t>אינטרפולציות</a:t>
            </a:r>
            <a:r>
              <a:rPr lang="he-IL" dirty="0"/>
              <a:t>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33" name="Text Placeholder 5"/>
          <p:cNvSpPr>
            <a:spLocks noGrp="1"/>
          </p:cNvSpPr>
          <p:nvPr>
            <p:ph type="body" sz="quarter" idx="18" hasCustomPrompt="1"/>
          </p:nvPr>
        </p:nvSpPr>
        <p:spPr>
          <a:xfrm>
            <a:off x="8168784" y="1435051"/>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34" name="Text Placeholder 9"/>
          <p:cNvSpPr>
            <a:spLocks noGrp="1"/>
          </p:cNvSpPr>
          <p:nvPr>
            <p:ph type="body" sz="quarter" idx="24" hasCustomPrompt="1"/>
          </p:nvPr>
        </p:nvSpPr>
        <p:spPr>
          <a:xfrm>
            <a:off x="5334743" y="3073400"/>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dirty="0"/>
          </a:p>
        </p:txBody>
      </p:sp>
      <p:sp>
        <p:nvSpPr>
          <p:cNvPr id="35" name="Text Placeholder 9"/>
          <p:cNvSpPr>
            <a:spLocks noGrp="1"/>
          </p:cNvSpPr>
          <p:nvPr>
            <p:ph type="body" sz="quarter" idx="25" hasCustomPrompt="1"/>
          </p:nvPr>
        </p:nvSpPr>
        <p:spPr>
          <a:xfrm>
            <a:off x="4262687" y="2243495"/>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dirty="0"/>
          </a:p>
        </p:txBody>
      </p:sp>
      <p:sp>
        <p:nvSpPr>
          <p:cNvPr id="36" name="Text Placeholder 9"/>
          <p:cNvSpPr>
            <a:spLocks noGrp="1"/>
          </p:cNvSpPr>
          <p:nvPr>
            <p:ph type="body" sz="quarter" idx="26" hasCustomPrompt="1"/>
          </p:nvPr>
        </p:nvSpPr>
        <p:spPr>
          <a:xfrm>
            <a:off x="2307763" y="2418714"/>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dirty="0"/>
          </a:p>
        </p:txBody>
      </p:sp>
      <p:sp>
        <p:nvSpPr>
          <p:cNvPr id="37" name="Text Placeholder 9"/>
          <p:cNvSpPr>
            <a:spLocks noGrp="1"/>
          </p:cNvSpPr>
          <p:nvPr>
            <p:ph type="body" sz="quarter" idx="27" hasCustomPrompt="1"/>
          </p:nvPr>
        </p:nvSpPr>
        <p:spPr>
          <a:xfrm>
            <a:off x="2989298" y="3073400"/>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dirty="0"/>
          </a:p>
        </p:txBody>
      </p:sp>
      <p:sp>
        <p:nvSpPr>
          <p:cNvPr id="38" name="Text Placeholder 9"/>
          <p:cNvSpPr>
            <a:spLocks noGrp="1"/>
          </p:cNvSpPr>
          <p:nvPr>
            <p:ph type="body" sz="quarter" idx="28" hasCustomPrompt="1"/>
          </p:nvPr>
        </p:nvSpPr>
        <p:spPr>
          <a:xfrm>
            <a:off x="112062" y="5069667"/>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dirty="0"/>
          </a:p>
        </p:txBody>
      </p:sp>
      <p:sp>
        <p:nvSpPr>
          <p:cNvPr id="39" name="Text Placeholder 9"/>
          <p:cNvSpPr>
            <a:spLocks noGrp="1"/>
          </p:cNvSpPr>
          <p:nvPr>
            <p:ph type="body" sz="quarter" idx="29" hasCustomPrompt="1"/>
          </p:nvPr>
        </p:nvSpPr>
        <p:spPr>
          <a:xfrm>
            <a:off x="-433671" y="2755264"/>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dirty="0"/>
          </a:p>
        </p:txBody>
      </p:sp>
      <p:sp>
        <p:nvSpPr>
          <p:cNvPr id="21" name="Footer Placeholder 27">
            <a:extLst>
              <a:ext uri="{FF2B5EF4-FFF2-40B4-BE49-F238E27FC236}">
                <a16:creationId xmlns:a16="http://schemas.microsoft.com/office/drawing/2014/main" id="{7FC60D23-75F6-F648-B004-3FB52DB766AC}"/>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22" name="Slide Number Placeholder 3">
            <a:extLst>
              <a:ext uri="{FF2B5EF4-FFF2-40B4-BE49-F238E27FC236}">
                <a16:creationId xmlns:a16="http://schemas.microsoft.com/office/drawing/2014/main" id="{7E24608D-92E2-7448-A41B-4AD27123B15F}"/>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24" name="Picture 23">
            <a:extLst>
              <a:ext uri="{FF2B5EF4-FFF2-40B4-BE49-F238E27FC236}">
                <a16:creationId xmlns:a16="http://schemas.microsoft.com/office/drawing/2014/main" id="{519285DD-ED6F-014C-904C-94ECD3BEB7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p:blipFill>
        <p:spPr>
          <a:xfrm>
            <a:off x="3503684" y="96503"/>
            <a:ext cx="5092700" cy="6858000"/>
          </a:xfrm>
          <a:prstGeom prst="rect">
            <a:avLst/>
          </a:prstGeom>
        </p:spPr>
      </p:pic>
      <p:sp>
        <p:nvSpPr>
          <p:cNvPr id="4" name="Text Placeholder 9"/>
          <p:cNvSpPr>
            <a:spLocks noGrp="1"/>
          </p:cNvSpPr>
          <p:nvPr>
            <p:ph type="body" sz="quarter" idx="21" hasCustomPrompt="1"/>
          </p:nvPr>
        </p:nvSpPr>
        <p:spPr>
          <a:xfrm>
            <a:off x="8285019" y="1265113"/>
            <a:ext cx="3186748" cy="801792"/>
          </a:xfrm>
        </p:spPr>
        <p:txBody>
          <a:bodyPr>
            <a:noAutofit/>
          </a:bodyPr>
          <a:lstStyle>
            <a:lvl1pPr algn="l">
              <a:lnSpc>
                <a:spcPct val="120000"/>
              </a:lnSpc>
              <a:defRPr sz="1400" baseline="0"/>
            </a:lvl1pPr>
          </a:lstStyle>
          <a:p>
            <a:pPr lvl="0"/>
            <a:r>
              <a:rPr lang="he-IL" dirty="0"/>
              <a:t>צא הקם ינאצם אבסטרקטי מלה </a:t>
            </a:r>
            <a:r>
              <a:rPr lang="he-IL" dirty="0" err="1"/>
              <a:t>אינטרפולציות</a:t>
            </a:r>
            <a:r>
              <a:rPr lang="he-IL" dirty="0"/>
              <a:t> סוננת</a:t>
            </a:r>
            <a:r>
              <a:rPr lang="en-US" dirty="0"/>
              <a:t> </a:t>
            </a:r>
            <a:r>
              <a:rPr lang="he-IL" dirty="0"/>
              <a:t>אינטראקציית </a:t>
            </a:r>
            <a:r>
              <a:rPr lang="he-IL" dirty="0" err="1"/>
              <a:t>ירוצא</a:t>
            </a:r>
            <a:r>
              <a:rPr lang="he-IL" dirty="0"/>
              <a:t> הקם ינאצם אבסטרקטי מלה</a:t>
            </a:r>
            <a:endParaRPr lang="en-US" dirty="0"/>
          </a:p>
        </p:txBody>
      </p:sp>
      <p:cxnSp>
        <p:nvCxnSpPr>
          <p:cNvPr id="8" name="Straight Connector 7"/>
          <p:cNvCxnSpPr/>
          <p:nvPr userDrawn="1"/>
        </p:nvCxnSpPr>
        <p:spPr>
          <a:xfrm>
            <a:off x="0" y="3435927"/>
            <a:ext cx="357201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9"/>
          <p:cNvSpPr>
            <a:spLocks noGrp="1"/>
          </p:cNvSpPr>
          <p:nvPr>
            <p:ph type="body" sz="quarter" idx="22" hasCustomPrompt="1"/>
          </p:nvPr>
        </p:nvSpPr>
        <p:spPr>
          <a:xfrm>
            <a:off x="8285019" y="4555569"/>
            <a:ext cx="3186748" cy="801792"/>
          </a:xfrm>
        </p:spPr>
        <p:txBody>
          <a:bodyPr>
            <a:noAutofit/>
          </a:bodyPr>
          <a:lstStyle>
            <a:lvl1pPr algn="l">
              <a:lnSpc>
                <a:spcPct val="120000"/>
              </a:lnSpc>
              <a:defRPr sz="1400" baseline="0"/>
            </a:lvl1pPr>
          </a:lstStyle>
          <a:p>
            <a:pPr lvl="0"/>
            <a:r>
              <a:rPr lang="he-IL" dirty="0"/>
              <a:t>צא הקם ינאצם אבסטרקטי מלה </a:t>
            </a:r>
            <a:r>
              <a:rPr lang="he-IL" dirty="0" err="1"/>
              <a:t>אינטרפולציות</a:t>
            </a:r>
            <a:r>
              <a:rPr lang="he-IL" dirty="0"/>
              <a:t>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10" name="Text Placeholder 9"/>
          <p:cNvSpPr>
            <a:spLocks noGrp="1"/>
          </p:cNvSpPr>
          <p:nvPr>
            <p:ph type="body" sz="quarter" idx="23" hasCustomPrompt="1"/>
          </p:nvPr>
        </p:nvSpPr>
        <p:spPr>
          <a:xfrm>
            <a:off x="692728" y="1265113"/>
            <a:ext cx="3186748" cy="801792"/>
          </a:xfrm>
        </p:spPr>
        <p:txBody>
          <a:bodyPr>
            <a:noAutofit/>
          </a:bodyPr>
          <a:lstStyle>
            <a:lvl1pPr>
              <a:lnSpc>
                <a:spcPct val="120000"/>
              </a:lnSpc>
              <a:defRPr sz="1400" baseline="0"/>
            </a:lvl1pPr>
          </a:lstStyle>
          <a:p>
            <a:pPr lvl="0"/>
            <a:r>
              <a:rPr lang="he-IL" dirty="0"/>
              <a:t>צא הקם ינאצם אבסטרקטי מלה </a:t>
            </a:r>
            <a:r>
              <a:rPr lang="he-IL" dirty="0" err="1"/>
              <a:t>אינטרפולציות</a:t>
            </a:r>
            <a:r>
              <a:rPr lang="he-IL" dirty="0"/>
              <a:t>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11" name="Text Placeholder 9"/>
          <p:cNvSpPr>
            <a:spLocks noGrp="1"/>
          </p:cNvSpPr>
          <p:nvPr>
            <p:ph type="body" sz="quarter" idx="24" hasCustomPrompt="1"/>
          </p:nvPr>
        </p:nvSpPr>
        <p:spPr>
          <a:xfrm>
            <a:off x="692728" y="4555569"/>
            <a:ext cx="3186748" cy="801792"/>
          </a:xfrm>
        </p:spPr>
        <p:txBody>
          <a:bodyPr>
            <a:noAutofit/>
          </a:bodyPr>
          <a:lstStyle>
            <a:lvl1pPr>
              <a:lnSpc>
                <a:spcPct val="120000"/>
              </a:lnSpc>
              <a:defRPr sz="1400" baseline="0"/>
            </a:lvl1pPr>
          </a:lstStyle>
          <a:p>
            <a:pPr lvl="0"/>
            <a:r>
              <a:rPr lang="he-IL" dirty="0"/>
              <a:t>צא הקם ינאצם אבסטרקטי מלה </a:t>
            </a:r>
            <a:r>
              <a:rPr lang="he-IL" dirty="0" err="1"/>
              <a:t>אינטרפולציות</a:t>
            </a:r>
            <a:r>
              <a:rPr lang="he-IL" dirty="0"/>
              <a:t> סוננת</a:t>
            </a:r>
            <a:r>
              <a:rPr lang="en-US" dirty="0"/>
              <a:t> </a:t>
            </a:r>
            <a:r>
              <a:rPr lang="he-IL" dirty="0"/>
              <a:t>אינטראקציית </a:t>
            </a:r>
            <a:r>
              <a:rPr lang="he-IL" dirty="0" err="1"/>
              <a:t>ירוצא</a:t>
            </a:r>
            <a:r>
              <a:rPr lang="he-IL" dirty="0"/>
              <a:t> הקם ינאצם אבסטרקטי מלה</a:t>
            </a:r>
            <a:endParaRPr lang="en-US" dirty="0"/>
          </a:p>
        </p:txBody>
      </p:sp>
      <p:cxnSp>
        <p:nvCxnSpPr>
          <p:cNvPr id="16" name="Straight Connector 15"/>
          <p:cNvCxnSpPr/>
          <p:nvPr userDrawn="1"/>
        </p:nvCxnSpPr>
        <p:spPr>
          <a:xfrm>
            <a:off x="8619982" y="3435927"/>
            <a:ext cx="357201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050035" y="13853"/>
            <a:ext cx="11401" cy="94210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050036" y="5915891"/>
            <a:ext cx="11401" cy="94210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4282619" y="1668510"/>
            <a:ext cx="3534833" cy="353483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6791" y="3705676"/>
            <a:ext cx="424917" cy="347218"/>
          </a:xfrm>
          <a:prstGeom prst="rect">
            <a:avLst/>
          </a:prstGeom>
        </p:spPr>
      </p:pic>
      <p:pic>
        <p:nvPicPr>
          <p:cNvPr id="25" name="Picture 2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21631" y="2237146"/>
            <a:ext cx="403064" cy="381211"/>
          </a:xfrm>
          <a:prstGeom prst="rect">
            <a:avLst/>
          </a:prstGeom>
        </p:spPr>
      </p:pic>
      <p:pic>
        <p:nvPicPr>
          <p:cNvPr id="26" name="Picture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14807" y="2252912"/>
            <a:ext cx="339934" cy="376355"/>
          </a:xfrm>
          <a:prstGeom prst="rect">
            <a:avLst/>
          </a:prstGeom>
        </p:spPr>
      </p:pic>
      <p:pic>
        <p:nvPicPr>
          <p:cNvPr id="27" name="Picture 2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18122" y="3742173"/>
            <a:ext cx="296227" cy="293799"/>
          </a:xfrm>
          <a:prstGeom prst="rect">
            <a:avLst/>
          </a:prstGeom>
        </p:spPr>
      </p:pic>
      <p:cxnSp>
        <p:nvCxnSpPr>
          <p:cNvPr id="28" name="Straight Connector 27"/>
          <p:cNvCxnSpPr/>
          <p:nvPr userDrawn="1"/>
        </p:nvCxnSpPr>
        <p:spPr>
          <a:xfrm flipV="1">
            <a:off x="6060359" y="2098437"/>
            <a:ext cx="3288" cy="269522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flipV="1">
            <a:off x="4587525" y="3435926"/>
            <a:ext cx="2812930" cy="10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7" name="Text Placeholder 36"/>
          <p:cNvSpPr>
            <a:spLocks noGrp="1"/>
          </p:cNvSpPr>
          <p:nvPr>
            <p:ph type="body" sz="quarter" idx="25" hasCustomPrompt="1"/>
          </p:nvPr>
        </p:nvSpPr>
        <p:spPr>
          <a:xfrm>
            <a:off x="6257359" y="2648982"/>
            <a:ext cx="907650" cy="287742"/>
          </a:xfrm>
        </p:spPr>
        <p:txBody>
          <a:bodyPr/>
          <a:lstStyle>
            <a:lvl1pPr algn="l">
              <a:defRPr sz="2000" b="0">
                <a:solidFill>
                  <a:schemeClr val="bg1"/>
                </a:solidFill>
              </a:defRPr>
            </a:lvl1pPr>
          </a:lstStyle>
          <a:p>
            <a:pPr marL="0" marR="0" lvl="0" indent="0" algn="l" defTabSz="914400" rtl="1" eaLnBrk="1" fontAlgn="auto" latinLnBrk="0" hangingPunct="1">
              <a:lnSpc>
                <a:spcPct val="90000"/>
              </a:lnSpc>
              <a:spcBef>
                <a:spcPts val="400"/>
              </a:spcBef>
              <a:spcAft>
                <a:spcPts val="400"/>
              </a:spcAft>
              <a:buClrTx/>
              <a:buSzTx/>
              <a:buFont typeface="Arial"/>
              <a:buNone/>
              <a:tabLst/>
              <a:defRPr/>
            </a:pPr>
            <a:r>
              <a:rPr lang="en-US" dirty="0"/>
              <a:t>25%</a:t>
            </a:r>
          </a:p>
        </p:txBody>
      </p:sp>
      <p:sp>
        <p:nvSpPr>
          <p:cNvPr id="38" name="Text Placeholder 9"/>
          <p:cNvSpPr>
            <a:spLocks noGrp="1"/>
          </p:cNvSpPr>
          <p:nvPr>
            <p:ph type="body" sz="quarter" idx="26" hasCustomPrompt="1"/>
          </p:nvPr>
        </p:nvSpPr>
        <p:spPr>
          <a:xfrm>
            <a:off x="6237123" y="2969455"/>
            <a:ext cx="1406852" cy="263391"/>
          </a:xfrm>
        </p:spPr>
        <p:txBody>
          <a:bodyPr>
            <a:noAutofit/>
          </a:bodyPr>
          <a:lstStyle>
            <a:lvl1pPr algn="l">
              <a:buNone/>
              <a:defRPr sz="1400" b="0" baseline="0">
                <a:solidFill>
                  <a:schemeClr val="bg1"/>
                </a:solidFill>
              </a:defRPr>
            </a:lvl1pPr>
          </a:lstStyle>
          <a:p>
            <a:pPr lvl="0"/>
            <a:r>
              <a:rPr lang="he-IL" dirty="0"/>
              <a:t>הקם ינאצם אב</a:t>
            </a:r>
            <a:endParaRPr lang="en-US" dirty="0"/>
          </a:p>
        </p:txBody>
      </p:sp>
      <p:sp>
        <p:nvSpPr>
          <p:cNvPr id="39" name="Text Placeholder 36"/>
          <p:cNvSpPr>
            <a:spLocks noGrp="1"/>
          </p:cNvSpPr>
          <p:nvPr>
            <p:ph type="body" sz="quarter" idx="27" hasCustomPrompt="1"/>
          </p:nvPr>
        </p:nvSpPr>
        <p:spPr>
          <a:xfrm>
            <a:off x="6257359" y="4061715"/>
            <a:ext cx="907650" cy="287742"/>
          </a:xfrm>
        </p:spPr>
        <p:txBody>
          <a:bodyPr/>
          <a:lstStyle>
            <a:lvl1pPr algn="l">
              <a:defRPr sz="2000" b="0">
                <a:solidFill>
                  <a:schemeClr val="bg1"/>
                </a:solidFill>
              </a:defRPr>
            </a:lvl1pPr>
          </a:lstStyle>
          <a:p>
            <a:pPr marL="0" marR="0" lvl="0" indent="0" algn="l" defTabSz="914400" rtl="1" eaLnBrk="1" fontAlgn="auto" latinLnBrk="0" hangingPunct="1">
              <a:lnSpc>
                <a:spcPct val="90000"/>
              </a:lnSpc>
              <a:spcBef>
                <a:spcPts val="400"/>
              </a:spcBef>
              <a:spcAft>
                <a:spcPts val="400"/>
              </a:spcAft>
              <a:buClrTx/>
              <a:buSzTx/>
              <a:buFont typeface="Arial"/>
              <a:buNone/>
              <a:tabLst/>
              <a:defRPr/>
            </a:pPr>
            <a:r>
              <a:rPr lang="en-US" dirty="0"/>
              <a:t>25%</a:t>
            </a:r>
          </a:p>
        </p:txBody>
      </p:sp>
      <p:sp>
        <p:nvSpPr>
          <p:cNvPr id="40" name="Text Placeholder 9"/>
          <p:cNvSpPr>
            <a:spLocks noGrp="1"/>
          </p:cNvSpPr>
          <p:nvPr>
            <p:ph type="body" sz="quarter" idx="28" hasCustomPrompt="1"/>
          </p:nvPr>
        </p:nvSpPr>
        <p:spPr>
          <a:xfrm>
            <a:off x="6237123" y="4382188"/>
            <a:ext cx="1406852" cy="263391"/>
          </a:xfrm>
        </p:spPr>
        <p:txBody>
          <a:bodyPr>
            <a:noAutofit/>
          </a:bodyPr>
          <a:lstStyle>
            <a:lvl1pPr algn="l">
              <a:buNone/>
              <a:defRPr sz="1400" b="0" baseline="0">
                <a:solidFill>
                  <a:schemeClr val="bg1"/>
                </a:solidFill>
              </a:defRPr>
            </a:lvl1pPr>
          </a:lstStyle>
          <a:p>
            <a:pPr lvl="0"/>
            <a:r>
              <a:rPr lang="he-IL" dirty="0"/>
              <a:t>הקם ינאצם אב</a:t>
            </a:r>
            <a:endParaRPr lang="en-US" dirty="0"/>
          </a:p>
        </p:txBody>
      </p:sp>
      <p:sp>
        <p:nvSpPr>
          <p:cNvPr id="42" name="Text Placeholder 9"/>
          <p:cNvSpPr>
            <a:spLocks noGrp="1"/>
          </p:cNvSpPr>
          <p:nvPr>
            <p:ph type="body" sz="quarter" idx="30" hasCustomPrompt="1"/>
          </p:nvPr>
        </p:nvSpPr>
        <p:spPr>
          <a:xfrm>
            <a:off x="4529977" y="2969455"/>
            <a:ext cx="1406852" cy="263391"/>
          </a:xfrm>
        </p:spPr>
        <p:txBody>
          <a:bodyPr>
            <a:noAutofit/>
          </a:bodyPr>
          <a:lstStyle>
            <a:lvl1pPr algn="r">
              <a:buNone/>
              <a:defRPr sz="1400" b="0" baseline="0">
                <a:solidFill>
                  <a:schemeClr val="bg1"/>
                </a:solidFill>
              </a:defRPr>
            </a:lvl1pPr>
          </a:lstStyle>
          <a:p>
            <a:pPr lvl="0"/>
            <a:r>
              <a:rPr lang="he-IL" dirty="0"/>
              <a:t>הקם ינאצם אב</a:t>
            </a:r>
            <a:endParaRPr lang="en-US" dirty="0"/>
          </a:p>
        </p:txBody>
      </p:sp>
      <p:sp>
        <p:nvSpPr>
          <p:cNvPr id="44" name="Text Placeholder 9"/>
          <p:cNvSpPr>
            <a:spLocks noGrp="1"/>
          </p:cNvSpPr>
          <p:nvPr>
            <p:ph type="body" sz="quarter" idx="32" hasCustomPrompt="1"/>
          </p:nvPr>
        </p:nvSpPr>
        <p:spPr>
          <a:xfrm>
            <a:off x="4529977" y="4382188"/>
            <a:ext cx="1406852" cy="263391"/>
          </a:xfrm>
        </p:spPr>
        <p:txBody>
          <a:bodyPr>
            <a:noAutofit/>
          </a:bodyPr>
          <a:lstStyle>
            <a:lvl1pPr algn="r">
              <a:buNone/>
              <a:defRPr sz="1400" b="0" baseline="0">
                <a:solidFill>
                  <a:schemeClr val="bg1"/>
                </a:solidFill>
              </a:defRPr>
            </a:lvl1pPr>
          </a:lstStyle>
          <a:p>
            <a:pPr lvl="0"/>
            <a:r>
              <a:rPr lang="he-IL" dirty="0"/>
              <a:t>הקם ינאצם אב</a:t>
            </a:r>
            <a:endParaRPr lang="en-US" dirty="0"/>
          </a:p>
        </p:txBody>
      </p:sp>
      <p:sp>
        <p:nvSpPr>
          <p:cNvPr id="45" name="Text Placeholder 9"/>
          <p:cNvSpPr>
            <a:spLocks noGrp="1"/>
          </p:cNvSpPr>
          <p:nvPr>
            <p:ph type="body" sz="quarter" idx="33" hasCustomPrompt="1"/>
          </p:nvPr>
        </p:nvSpPr>
        <p:spPr>
          <a:xfrm>
            <a:off x="4529977" y="2669119"/>
            <a:ext cx="1406852" cy="263391"/>
          </a:xfrm>
        </p:spPr>
        <p:txBody>
          <a:bodyPr>
            <a:noAutofit/>
          </a:bodyPr>
          <a:lstStyle>
            <a:lvl1pPr algn="r">
              <a:buNone/>
              <a:defRPr sz="2000" b="0" baseline="0">
                <a:solidFill>
                  <a:schemeClr val="bg1"/>
                </a:solidFill>
              </a:defRPr>
            </a:lvl1pPr>
          </a:lstStyle>
          <a:p>
            <a:pPr lvl="0"/>
            <a:r>
              <a:rPr lang="en-US"/>
              <a:t>25%</a:t>
            </a:r>
            <a:endParaRPr lang="en-US" dirty="0"/>
          </a:p>
        </p:txBody>
      </p:sp>
      <p:sp>
        <p:nvSpPr>
          <p:cNvPr id="46" name="Text Placeholder 9"/>
          <p:cNvSpPr>
            <a:spLocks noGrp="1"/>
          </p:cNvSpPr>
          <p:nvPr>
            <p:ph type="body" sz="quarter" idx="34" hasCustomPrompt="1"/>
          </p:nvPr>
        </p:nvSpPr>
        <p:spPr>
          <a:xfrm>
            <a:off x="4529977" y="4068384"/>
            <a:ext cx="1406852" cy="263391"/>
          </a:xfrm>
        </p:spPr>
        <p:txBody>
          <a:bodyPr>
            <a:noAutofit/>
          </a:bodyPr>
          <a:lstStyle>
            <a:lvl1pPr algn="r">
              <a:buNone/>
              <a:defRPr sz="2000" b="0" baseline="0">
                <a:solidFill>
                  <a:schemeClr val="bg1"/>
                </a:solidFill>
              </a:defRPr>
            </a:lvl1pPr>
          </a:lstStyle>
          <a:p>
            <a:pPr lvl="0"/>
            <a:r>
              <a:rPr lang="en-US"/>
              <a:t>25%</a:t>
            </a:r>
            <a:endParaRPr lang="en-US" dirty="0"/>
          </a:p>
        </p:txBody>
      </p:sp>
      <p:sp>
        <p:nvSpPr>
          <p:cNvPr id="29" name="Footer Placeholder 27">
            <a:extLst>
              <a:ext uri="{FF2B5EF4-FFF2-40B4-BE49-F238E27FC236}">
                <a16:creationId xmlns:a16="http://schemas.microsoft.com/office/drawing/2014/main" id="{1D6CF15C-84F4-4941-B41A-F149D6127ABA}"/>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30" name="Slide Number Placeholder 3">
            <a:extLst>
              <a:ext uri="{FF2B5EF4-FFF2-40B4-BE49-F238E27FC236}">
                <a16:creationId xmlns:a16="http://schemas.microsoft.com/office/drawing/2014/main" id="{9B9F9564-F3EF-CB47-82AA-B4F62B2AF2CD}"/>
              </a:ext>
            </a:extLst>
          </p:cNvPr>
          <p:cNvSpPr>
            <a:spLocks noGrp="1"/>
          </p:cNvSpPr>
          <p:nvPr>
            <p:ph type="sldNum" sz="quarter" idx="35"/>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33" name="Picture 32">
            <a:extLst>
              <a:ext uri="{FF2B5EF4-FFF2-40B4-BE49-F238E27FC236}">
                <a16:creationId xmlns:a16="http://schemas.microsoft.com/office/drawing/2014/main" id="{519285DD-ED6F-014C-904C-94ECD3BEB76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E9411D8-0630-334B-930E-310C79D65F0C}"/>
              </a:ext>
            </a:extLst>
          </p:cNvPr>
          <p:cNvPicPr>
            <a:picLocks noChangeAspect="1"/>
          </p:cNvPicPr>
          <p:nvPr userDrawn="1"/>
        </p:nvPicPr>
        <p:blipFill>
          <a:blip r:embed="rId2"/>
          <a:srcRect/>
          <a:stretch/>
        </p:blipFill>
        <p:spPr>
          <a:xfrm>
            <a:off x="4646131" y="2889955"/>
            <a:ext cx="1330582" cy="1343377"/>
          </a:xfrm>
          <a:prstGeom prst="rect">
            <a:avLst/>
          </a:prstGeom>
        </p:spPr>
      </p:pic>
      <p:pic>
        <p:nvPicPr>
          <p:cNvPr id="37" name="Picture 36">
            <a:extLst>
              <a:ext uri="{FF2B5EF4-FFF2-40B4-BE49-F238E27FC236}">
                <a16:creationId xmlns:a16="http://schemas.microsoft.com/office/drawing/2014/main" id="{17A34D56-6CEF-F64D-AE2D-495B370D9517}"/>
              </a:ext>
            </a:extLst>
          </p:cNvPr>
          <p:cNvPicPr>
            <a:picLocks noChangeAspect="1"/>
          </p:cNvPicPr>
          <p:nvPr userDrawn="1"/>
        </p:nvPicPr>
        <p:blipFill>
          <a:blip r:embed="rId2"/>
          <a:srcRect/>
          <a:stretch/>
        </p:blipFill>
        <p:spPr>
          <a:xfrm>
            <a:off x="4646131" y="4560710"/>
            <a:ext cx="1330582" cy="1343377"/>
          </a:xfrm>
          <a:prstGeom prst="rect">
            <a:avLst/>
          </a:prstGeom>
        </p:spPr>
      </p:pic>
      <p:pic>
        <p:nvPicPr>
          <p:cNvPr id="38" name="Picture 37">
            <a:extLst>
              <a:ext uri="{FF2B5EF4-FFF2-40B4-BE49-F238E27FC236}">
                <a16:creationId xmlns:a16="http://schemas.microsoft.com/office/drawing/2014/main" id="{B3C2EEDB-9FBC-8B4A-9832-927E9EFE4727}"/>
              </a:ext>
            </a:extLst>
          </p:cNvPr>
          <p:cNvPicPr>
            <a:picLocks noChangeAspect="1"/>
          </p:cNvPicPr>
          <p:nvPr userDrawn="1"/>
        </p:nvPicPr>
        <p:blipFill>
          <a:blip r:embed="rId2"/>
          <a:srcRect/>
          <a:stretch/>
        </p:blipFill>
        <p:spPr>
          <a:xfrm>
            <a:off x="10121242" y="1230489"/>
            <a:ext cx="1330582" cy="1343377"/>
          </a:xfrm>
          <a:prstGeom prst="rect">
            <a:avLst/>
          </a:prstGeom>
        </p:spPr>
      </p:pic>
      <p:pic>
        <p:nvPicPr>
          <p:cNvPr id="39" name="Picture 38">
            <a:extLst>
              <a:ext uri="{FF2B5EF4-FFF2-40B4-BE49-F238E27FC236}">
                <a16:creationId xmlns:a16="http://schemas.microsoft.com/office/drawing/2014/main" id="{B700428D-F4B7-9843-BAD4-C2A69B47880B}"/>
              </a:ext>
            </a:extLst>
          </p:cNvPr>
          <p:cNvPicPr>
            <a:picLocks noChangeAspect="1"/>
          </p:cNvPicPr>
          <p:nvPr userDrawn="1"/>
        </p:nvPicPr>
        <p:blipFill>
          <a:blip r:embed="rId2"/>
          <a:srcRect/>
          <a:stretch/>
        </p:blipFill>
        <p:spPr>
          <a:xfrm>
            <a:off x="10121242" y="2889955"/>
            <a:ext cx="1330582" cy="1343377"/>
          </a:xfrm>
          <a:prstGeom prst="rect">
            <a:avLst/>
          </a:prstGeom>
        </p:spPr>
      </p:pic>
      <p:pic>
        <p:nvPicPr>
          <p:cNvPr id="40" name="Picture 39">
            <a:extLst>
              <a:ext uri="{FF2B5EF4-FFF2-40B4-BE49-F238E27FC236}">
                <a16:creationId xmlns:a16="http://schemas.microsoft.com/office/drawing/2014/main" id="{C494A5B4-92AE-C941-AA47-2BA328470661}"/>
              </a:ext>
            </a:extLst>
          </p:cNvPr>
          <p:cNvPicPr>
            <a:picLocks noChangeAspect="1"/>
          </p:cNvPicPr>
          <p:nvPr userDrawn="1"/>
        </p:nvPicPr>
        <p:blipFill>
          <a:blip r:embed="rId2"/>
          <a:srcRect/>
          <a:stretch/>
        </p:blipFill>
        <p:spPr>
          <a:xfrm>
            <a:off x="10121242" y="4560710"/>
            <a:ext cx="1330582" cy="1343377"/>
          </a:xfrm>
          <a:prstGeom prst="rect">
            <a:avLst/>
          </a:prstGeom>
        </p:spPr>
      </p:pic>
      <p:sp>
        <p:nvSpPr>
          <p:cNvPr id="5" name="Rectangle 4"/>
          <p:cNvSpPr/>
          <p:nvPr userDrawn="1"/>
        </p:nvSpPr>
        <p:spPr>
          <a:xfrm>
            <a:off x="0" y="9522"/>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287221" y="19041"/>
            <a:ext cx="10068310" cy="981081"/>
          </a:xfrm>
        </p:spPr>
        <p:txBody>
          <a:bodyPr anchor="ctr">
            <a:noAutofit/>
          </a:bodyPr>
          <a:lstStyle>
            <a:lvl1pPr algn="r">
              <a:lnSpc>
                <a:spcPct val="70000"/>
              </a:lnSpc>
              <a:defRPr sz="3600" b="1" baseline="0">
                <a:solidFill>
                  <a:schemeClr val="bg2"/>
                </a:solidFill>
              </a:defRPr>
            </a:lvl1pPr>
          </a:lstStyle>
          <a:p>
            <a:r>
              <a:rPr lang="he-IL" dirty="0"/>
              <a:t>ראשי פרקים מפורטים</a:t>
            </a:r>
            <a:endParaRPr lang="en-US" dirty="0"/>
          </a:p>
        </p:txBody>
      </p:sp>
      <p:sp>
        <p:nvSpPr>
          <p:cNvPr id="32" name="Text Placeholder 9"/>
          <p:cNvSpPr>
            <a:spLocks noGrp="1"/>
          </p:cNvSpPr>
          <p:nvPr>
            <p:ph type="body" sz="quarter" idx="23" hasCustomPrompt="1"/>
          </p:nvPr>
        </p:nvSpPr>
        <p:spPr>
          <a:xfrm>
            <a:off x="6790620" y="1782779"/>
            <a:ext cx="3186747" cy="719193"/>
          </a:xfrm>
        </p:spPr>
        <p:txBody>
          <a:bodyPr>
            <a:noAutofit/>
          </a:bodyPr>
          <a:lstStyle>
            <a:lvl1pPr>
              <a:lnSpc>
                <a:spcPct val="120000"/>
              </a:lnSpc>
              <a:buNone/>
              <a:defRPr sz="1400" b="0" baseline="0"/>
            </a:lvl1pPr>
          </a:lstStyle>
          <a:p>
            <a:pPr lvl="0"/>
            <a:r>
              <a:rPr lang="he-IL" dirty="0"/>
              <a:t>צא הקם ינאצם אבסטרקטי מלה</a:t>
            </a:r>
            <a:r>
              <a:rPr lang="en-US" dirty="0"/>
              <a:t> </a:t>
            </a:r>
            <a:r>
              <a:rPr lang="he-IL" dirty="0" err="1"/>
              <a:t>אינטרפו</a:t>
            </a:r>
            <a:r>
              <a:rPr lang="en-US" dirty="0"/>
              <a:t> </a:t>
            </a:r>
            <a:r>
              <a:rPr lang="he-IL" dirty="0"/>
              <a:t>לציות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33" name="Text Placeholder 5"/>
          <p:cNvSpPr>
            <a:spLocks noGrp="1"/>
          </p:cNvSpPr>
          <p:nvPr>
            <p:ph type="body" sz="quarter" idx="18" hasCustomPrompt="1"/>
          </p:nvPr>
        </p:nvSpPr>
        <p:spPr>
          <a:xfrm>
            <a:off x="6790620" y="1409772"/>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43" name="Text Placeholder 9"/>
          <p:cNvSpPr>
            <a:spLocks noGrp="1"/>
          </p:cNvSpPr>
          <p:nvPr>
            <p:ph type="body" sz="quarter" idx="24" hasCustomPrompt="1"/>
          </p:nvPr>
        </p:nvSpPr>
        <p:spPr>
          <a:xfrm>
            <a:off x="6790620" y="3446430"/>
            <a:ext cx="3186747" cy="719193"/>
          </a:xfrm>
        </p:spPr>
        <p:txBody>
          <a:bodyPr>
            <a:noAutofit/>
          </a:bodyPr>
          <a:lstStyle>
            <a:lvl1pPr>
              <a:lnSpc>
                <a:spcPct val="120000"/>
              </a:lnSpc>
              <a:buNone/>
              <a:defRPr sz="1400" b="0" baseline="0"/>
            </a:lvl1pPr>
          </a:lstStyle>
          <a:p>
            <a:pPr lvl="0"/>
            <a:r>
              <a:rPr lang="he-IL" dirty="0"/>
              <a:t>צא הקם ינאצם אבסטרקטי מלה</a:t>
            </a:r>
            <a:r>
              <a:rPr lang="en-US" dirty="0"/>
              <a:t> </a:t>
            </a:r>
            <a:r>
              <a:rPr lang="he-IL" dirty="0" err="1"/>
              <a:t>אינטרפו</a:t>
            </a:r>
            <a:r>
              <a:rPr lang="en-US" dirty="0"/>
              <a:t> </a:t>
            </a:r>
            <a:r>
              <a:rPr lang="he-IL" dirty="0"/>
              <a:t>לציות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44" name="Text Placeholder 5"/>
          <p:cNvSpPr>
            <a:spLocks noGrp="1"/>
          </p:cNvSpPr>
          <p:nvPr>
            <p:ph type="body" sz="quarter" idx="25" hasCustomPrompt="1"/>
          </p:nvPr>
        </p:nvSpPr>
        <p:spPr>
          <a:xfrm>
            <a:off x="6790620" y="3073423"/>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46" name="Text Placeholder 9"/>
          <p:cNvSpPr>
            <a:spLocks noGrp="1"/>
          </p:cNvSpPr>
          <p:nvPr>
            <p:ph type="body" sz="quarter" idx="26" hasCustomPrompt="1"/>
          </p:nvPr>
        </p:nvSpPr>
        <p:spPr>
          <a:xfrm>
            <a:off x="6790620" y="5110081"/>
            <a:ext cx="3186747" cy="719193"/>
          </a:xfrm>
        </p:spPr>
        <p:txBody>
          <a:bodyPr>
            <a:noAutofit/>
          </a:bodyPr>
          <a:lstStyle>
            <a:lvl1pPr>
              <a:lnSpc>
                <a:spcPct val="120000"/>
              </a:lnSpc>
              <a:buNone/>
              <a:defRPr sz="1400" b="0" baseline="0"/>
            </a:lvl1pPr>
          </a:lstStyle>
          <a:p>
            <a:pPr lvl="0"/>
            <a:r>
              <a:rPr lang="he-IL" dirty="0"/>
              <a:t>צא הקם ינאצם אבסטרקטי מלה</a:t>
            </a:r>
            <a:r>
              <a:rPr lang="en-US" dirty="0"/>
              <a:t> </a:t>
            </a:r>
            <a:r>
              <a:rPr lang="he-IL" dirty="0" err="1"/>
              <a:t>אינטרפו</a:t>
            </a:r>
            <a:r>
              <a:rPr lang="en-US" dirty="0"/>
              <a:t> </a:t>
            </a:r>
            <a:r>
              <a:rPr lang="he-IL" dirty="0"/>
              <a:t>לציות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47" name="Text Placeholder 5"/>
          <p:cNvSpPr>
            <a:spLocks noGrp="1"/>
          </p:cNvSpPr>
          <p:nvPr>
            <p:ph type="body" sz="quarter" idx="27" hasCustomPrompt="1"/>
          </p:nvPr>
        </p:nvSpPr>
        <p:spPr>
          <a:xfrm>
            <a:off x="6790620" y="4737074"/>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49" name="Text Placeholder 9"/>
          <p:cNvSpPr>
            <a:spLocks noGrp="1"/>
          </p:cNvSpPr>
          <p:nvPr>
            <p:ph type="body" sz="quarter" idx="28" hasCustomPrompt="1"/>
          </p:nvPr>
        </p:nvSpPr>
        <p:spPr>
          <a:xfrm>
            <a:off x="1287221" y="1782779"/>
            <a:ext cx="3186747" cy="719193"/>
          </a:xfrm>
        </p:spPr>
        <p:txBody>
          <a:bodyPr>
            <a:noAutofit/>
          </a:bodyPr>
          <a:lstStyle>
            <a:lvl1pPr>
              <a:lnSpc>
                <a:spcPct val="120000"/>
              </a:lnSpc>
              <a:buNone/>
              <a:defRPr sz="1400" b="0" baseline="0"/>
            </a:lvl1pPr>
          </a:lstStyle>
          <a:p>
            <a:pPr lvl="0"/>
            <a:r>
              <a:rPr lang="he-IL" dirty="0"/>
              <a:t>צא הקם ינאצם אבסטרקטי מלה</a:t>
            </a:r>
            <a:r>
              <a:rPr lang="en-US" dirty="0"/>
              <a:t> </a:t>
            </a:r>
            <a:r>
              <a:rPr lang="he-IL" dirty="0" err="1"/>
              <a:t>אינטרפו</a:t>
            </a:r>
            <a:r>
              <a:rPr lang="en-US" dirty="0"/>
              <a:t> </a:t>
            </a:r>
            <a:r>
              <a:rPr lang="he-IL" dirty="0"/>
              <a:t>לציות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50" name="Text Placeholder 5"/>
          <p:cNvSpPr>
            <a:spLocks noGrp="1"/>
          </p:cNvSpPr>
          <p:nvPr>
            <p:ph type="body" sz="quarter" idx="29" hasCustomPrompt="1"/>
          </p:nvPr>
        </p:nvSpPr>
        <p:spPr>
          <a:xfrm>
            <a:off x="1287221" y="1409772"/>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pic>
        <p:nvPicPr>
          <p:cNvPr id="51" name="Picture 50"/>
          <p:cNvPicPr>
            <a:picLocks noChangeAspect="1"/>
          </p:cNvPicPr>
          <p:nvPr userDrawn="1"/>
        </p:nvPicPr>
        <p:blipFill>
          <a:blip r:embed="rId2"/>
          <a:srcRect/>
          <a:stretch/>
        </p:blipFill>
        <p:spPr>
          <a:xfrm>
            <a:off x="4646131" y="1230489"/>
            <a:ext cx="1330582" cy="1343377"/>
          </a:xfrm>
          <a:prstGeom prst="rect">
            <a:avLst/>
          </a:prstGeom>
        </p:spPr>
      </p:pic>
      <p:sp>
        <p:nvSpPr>
          <p:cNvPr id="52" name="Text Placeholder 9"/>
          <p:cNvSpPr>
            <a:spLocks noGrp="1"/>
          </p:cNvSpPr>
          <p:nvPr>
            <p:ph type="body" sz="quarter" idx="30" hasCustomPrompt="1"/>
          </p:nvPr>
        </p:nvSpPr>
        <p:spPr>
          <a:xfrm>
            <a:off x="1287221" y="3446430"/>
            <a:ext cx="3186747" cy="719193"/>
          </a:xfrm>
        </p:spPr>
        <p:txBody>
          <a:bodyPr>
            <a:noAutofit/>
          </a:bodyPr>
          <a:lstStyle>
            <a:lvl1pPr>
              <a:lnSpc>
                <a:spcPct val="120000"/>
              </a:lnSpc>
              <a:buNone/>
              <a:defRPr sz="1400" b="0" baseline="0"/>
            </a:lvl1pPr>
          </a:lstStyle>
          <a:p>
            <a:pPr lvl="0"/>
            <a:r>
              <a:rPr lang="he-IL" dirty="0"/>
              <a:t>צא הקם ינאצם אבסטרקטי מלה</a:t>
            </a:r>
            <a:r>
              <a:rPr lang="en-US" dirty="0"/>
              <a:t> </a:t>
            </a:r>
            <a:r>
              <a:rPr lang="he-IL" dirty="0" err="1"/>
              <a:t>אינטרפו</a:t>
            </a:r>
            <a:r>
              <a:rPr lang="en-US" dirty="0"/>
              <a:t> </a:t>
            </a:r>
            <a:r>
              <a:rPr lang="he-IL" dirty="0"/>
              <a:t>לציות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53" name="Text Placeholder 5"/>
          <p:cNvSpPr>
            <a:spLocks noGrp="1"/>
          </p:cNvSpPr>
          <p:nvPr>
            <p:ph type="body" sz="quarter" idx="31" hasCustomPrompt="1"/>
          </p:nvPr>
        </p:nvSpPr>
        <p:spPr>
          <a:xfrm>
            <a:off x="1287221" y="3073423"/>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55" name="Text Placeholder 9"/>
          <p:cNvSpPr>
            <a:spLocks noGrp="1"/>
          </p:cNvSpPr>
          <p:nvPr>
            <p:ph type="body" sz="quarter" idx="32" hasCustomPrompt="1"/>
          </p:nvPr>
        </p:nvSpPr>
        <p:spPr>
          <a:xfrm>
            <a:off x="1287221" y="5110081"/>
            <a:ext cx="3186747" cy="719193"/>
          </a:xfrm>
        </p:spPr>
        <p:txBody>
          <a:bodyPr>
            <a:noAutofit/>
          </a:bodyPr>
          <a:lstStyle>
            <a:lvl1pPr>
              <a:lnSpc>
                <a:spcPct val="120000"/>
              </a:lnSpc>
              <a:buNone/>
              <a:defRPr sz="1400" b="0" baseline="0"/>
            </a:lvl1pPr>
          </a:lstStyle>
          <a:p>
            <a:pPr lvl="0"/>
            <a:r>
              <a:rPr lang="he-IL" dirty="0"/>
              <a:t>צא הקם ינאצם אבסטרקטי מלה</a:t>
            </a:r>
            <a:r>
              <a:rPr lang="en-US" dirty="0"/>
              <a:t> </a:t>
            </a:r>
            <a:r>
              <a:rPr lang="he-IL" dirty="0" err="1"/>
              <a:t>אינטרפו</a:t>
            </a:r>
            <a:r>
              <a:rPr lang="en-US" dirty="0"/>
              <a:t> </a:t>
            </a:r>
            <a:r>
              <a:rPr lang="he-IL" dirty="0"/>
              <a:t>לציות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56" name="Text Placeholder 5"/>
          <p:cNvSpPr>
            <a:spLocks noGrp="1"/>
          </p:cNvSpPr>
          <p:nvPr>
            <p:ph type="body" sz="quarter" idx="33" hasCustomPrompt="1"/>
          </p:nvPr>
        </p:nvSpPr>
        <p:spPr>
          <a:xfrm>
            <a:off x="1287221" y="4737074"/>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58" name="Text Placeholder 13"/>
          <p:cNvSpPr>
            <a:spLocks noGrp="1"/>
          </p:cNvSpPr>
          <p:nvPr>
            <p:ph type="body" sz="quarter" idx="34" hasCustomPrompt="1"/>
          </p:nvPr>
        </p:nvSpPr>
        <p:spPr>
          <a:xfrm>
            <a:off x="5054963" y="1782779"/>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r>
              <a:rPr lang="en-US" dirty="0"/>
              <a:t>0</a:t>
            </a:r>
          </a:p>
        </p:txBody>
      </p:sp>
      <p:sp>
        <p:nvSpPr>
          <p:cNvPr id="61" name="Text Placeholder 13"/>
          <p:cNvSpPr>
            <a:spLocks noGrp="1"/>
          </p:cNvSpPr>
          <p:nvPr>
            <p:ph type="body" sz="quarter" idx="35" hasCustomPrompt="1"/>
          </p:nvPr>
        </p:nvSpPr>
        <p:spPr>
          <a:xfrm>
            <a:off x="5054963" y="3411564"/>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r>
              <a:rPr lang="en-US" dirty="0"/>
              <a:t>0</a:t>
            </a:r>
          </a:p>
        </p:txBody>
      </p:sp>
      <p:sp>
        <p:nvSpPr>
          <p:cNvPr id="63" name="Text Placeholder 13"/>
          <p:cNvSpPr>
            <a:spLocks noGrp="1"/>
          </p:cNvSpPr>
          <p:nvPr>
            <p:ph type="body" sz="quarter" idx="36" hasCustomPrompt="1"/>
          </p:nvPr>
        </p:nvSpPr>
        <p:spPr>
          <a:xfrm>
            <a:off x="5054963" y="5079159"/>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r>
              <a:rPr lang="en-US" dirty="0"/>
              <a:t>0</a:t>
            </a:r>
          </a:p>
        </p:txBody>
      </p:sp>
      <p:sp>
        <p:nvSpPr>
          <p:cNvPr id="65" name="Text Placeholder 13"/>
          <p:cNvSpPr>
            <a:spLocks noGrp="1"/>
          </p:cNvSpPr>
          <p:nvPr>
            <p:ph type="body" sz="quarter" idx="37" hasCustomPrompt="1"/>
          </p:nvPr>
        </p:nvSpPr>
        <p:spPr>
          <a:xfrm>
            <a:off x="10539701" y="1782779"/>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r>
              <a:rPr lang="en-US" dirty="0"/>
              <a:t>0</a:t>
            </a:r>
          </a:p>
        </p:txBody>
      </p:sp>
      <p:sp>
        <p:nvSpPr>
          <p:cNvPr id="66" name="Text Placeholder 13"/>
          <p:cNvSpPr>
            <a:spLocks noGrp="1"/>
          </p:cNvSpPr>
          <p:nvPr>
            <p:ph type="body" sz="quarter" idx="38" hasCustomPrompt="1"/>
          </p:nvPr>
        </p:nvSpPr>
        <p:spPr>
          <a:xfrm>
            <a:off x="10539701" y="3411564"/>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r>
              <a:rPr lang="en-US" dirty="0"/>
              <a:t>0</a:t>
            </a:r>
          </a:p>
        </p:txBody>
      </p:sp>
      <p:sp>
        <p:nvSpPr>
          <p:cNvPr id="67" name="Text Placeholder 13"/>
          <p:cNvSpPr>
            <a:spLocks noGrp="1"/>
          </p:cNvSpPr>
          <p:nvPr>
            <p:ph type="body" sz="quarter" idx="39" hasCustomPrompt="1"/>
          </p:nvPr>
        </p:nvSpPr>
        <p:spPr>
          <a:xfrm>
            <a:off x="10539701" y="5079159"/>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r>
              <a:rPr lang="en-US" dirty="0"/>
              <a:t>0</a:t>
            </a:r>
          </a:p>
        </p:txBody>
      </p:sp>
      <p:sp>
        <p:nvSpPr>
          <p:cNvPr id="34" name="Footer Placeholder 27">
            <a:extLst>
              <a:ext uri="{FF2B5EF4-FFF2-40B4-BE49-F238E27FC236}">
                <a16:creationId xmlns:a16="http://schemas.microsoft.com/office/drawing/2014/main" id="{A26B7019-62B3-4B49-A11B-DDD9ADE4617A}"/>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35" name="Slide Number Placeholder 3">
            <a:extLst>
              <a:ext uri="{FF2B5EF4-FFF2-40B4-BE49-F238E27FC236}">
                <a16:creationId xmlns:a16="http://schemas.microsoft.com/office/drawing/2014/main" id="{FDF9804C-113D-C449-B422-D5E58F6D73E1}"/>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31" name="Picture 30">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rcRect/>
          <a:stretch/>
        </p:blipFill>
        <p:spPr>
          <a:xfrm>
            <a:off x="2877" y="19521"/>
            <a:ext cx="7204215" cy="6822367"/>
          </a:xfrm>
          <a:prstGeom prst="rect">
            <a:avLst/>
          </a:prstGeom>
        </p:spPr>
      </p:pic>
      <p:sp>
        <p:nvSpPr>
          <p:cNvPr id="2" name="Title 1"/>
          <p:cNvSpPr>
            <a:spLocks noGrp="1"/>
          </p:cNvSpPr>
          <p:nvPr>
            <p:ph type="ctrTitle" hasCustomPrompt="1"/>
          </p:nvPr>
        </p:nvSpPr>
        <p:spPr>
          <a:xfrm>
            <a:off x="4826000" y="0"/>
            <a:ext cx="6476999" cy="990600"/>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4826000" y="1474435"/>
            <a:ext cx="6477000" cy="4217238"/>
          </a:xfrm>
        </p:spPr>
        <p:txBody>
          <a:bodyPr numCol="2" spcCol="540000" rtlCol="1">
            <a:noAutofit/>
          </a:bodyPr>
          <a:lstStyle>
            <a:lvl1pPr marL="0" indent="0" algn="r" rtl="1">
              <a:lnSpc>
                <a:spcPct val="120000"/>
              </a:lnSpc>
              <a:buNone/>
              <a:defRPr sz="11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a:t>
            </a:r>
            <a:endParaRPr lang="en-US" dirty="0"/>
          </a:p>
        </p:txBody>
      </p:sp>
      <p:sp>
        <p:nvSpPr>
          <p:cNvPr id="10" name="Footer Placeholder 27">
            <a:extLst>
              <a:ext uri="{FF2B5EF4-FFF2-40B4-BE49-F238E27FC236}">
                <a16:creationId xmlns:a16="http://schemas.microsoft.com/office/drawing/2014/main" id="{33B93D18-DD94-7E4A-AEBF-131C557C81A9}"/>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1" name="Slide Number Placeholder 3">
            <a:extLst>
              <a:ext uri="{FF2B5EF4-FFF2-40B4-BE49-F238E27FC236}">
                <a16:creationId xmlns:a16="http://schemas.microsoft.com/office/drawing/2014/main" id="{1C9C7A14-FDC7-E841-9FD0-CB6E34D2BA40}"/>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9" name="Picture 8">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6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flipH="1">
            <a:off x="1087035" y="1717310"/>
            <a:ext cx="5647593" cy="870194"/>
          </a:xfrm>
        </p:spPr>
        <p:txBody>
          <a:bodyPr anchor="b">
            <a:noAutofit/>
          </a:bodyPr>
          <a:lstStyle>
            <a:lvl1pPr algn="l">
              <a:defRPr sz="4400" baseline="0"/>
            </a:lvl1pPr>
          </a:lstStyle>
          <a:p>
            <a:r>
              <a:rPr lang="he-IL" dirty="0"/>
              <a:t>כותרת ראשית</a:t>
            </a:r>
            <a:endParaRPr lang="en-US" dirty="0"/>
          </a:p>
        </p:txBody>
      </p:sp>
      <p:pic>
        <p:nvPicPr>
          <p:cNvPr id="15" name="Picture 14"/>
          <p:cNvPicPr>
            <a:picLocks noChangeAspect="1"/>
          </p:cNvPicPr>
          <p:nvPr userDrawn="1"/>
        </p:nvPicPr>
        <p:blipFill>
          <a:blip r:embed="rId2"/>
          <a:srcRect/>
          <a:stretch/>
        </p:blipFill>
        <p:spPr>
          <a:xfrm flipH="1">
            <a:off x="7404100" y="-1"/>
            <a:ext cx="4787900" cy="6858001"/>
          </a:xfrm>
          <a:prstGeom prst="rect">
            <a:avLst/>
          </a:prstGeom>
        </p:spPr>
      </p:pic>
      <p:sp>
        <p:nvSpPr>
          <p:cNvPr id="3" name="Subtitle 2"/>
          <p:cNvSpPr>
            <a:spLocks noGrp="1"/>
          </p:cNvSpPr>
          <p:nvPr>
            <p:ph type="subTitle" idx="1" hasCustomPrompt="1"/>
          </p:nvPr>
        </p:nvSpPr>
        <p:spPr>
          <a:xfrm flipH="1">
            <a:off x="1087035" y="2874108"/>
            <a:ext cx="5647593" cy="414215"/>
          </a:xfrm>
        </p:spPr>
        <p:txBody>
          <a:bodyPr>
            <a:noAutofit/>
          </a:bodyPr>
          <a:lstStyle>
            <a:lvl1pPr marL="0" indent="0" algn="l">
              <a:buNone/>
              <a:defRPr sz="1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כותרת משנה</a:t>
            </a:r>
            <a:endParaRPr lang="en-US" dirty="0"/>
          </a:p>
        </p:txBody>
      </p:sp>
      <p:sp>
        <p:nvSpPr>
          <p:cNvPr id="4" name="Date Placeholder 3"/>
          <p:cNvSpPr>
            <a:spLocks noGrp="1"/>
          </p:cNvSpPr>
          <p:nvPr>
            <p:ph type="dt" sz="half" idx="10"/>
          </p:nvPr>
        </p:nvSpPr>
        <p:spPr>
          <a:xfrm flipH="1">
            <a:off x="1087035" y="3288323"/>
            <a:ext cx="2743200" cy="365125"/>
          </a:xfrm>
          <a:prstGeom prst="rect">
            <a:avLst/>
          </a:prstGeom>
        </p:spPr>
        <p:txBody>
          <a:bodyPr/>
          <a:lstStyle>
            <a:lvl1pPr algn="l">
              <a:defRPr sz="1800" b="0">
                <a:solidFill>
                  <a:schemeClr val="accent1"/>
                </a:solidFill>
              </a:defRPr>
            </a:lvl1pPr>
          </a:lstStyle>
          <a:p>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035" y="5534258"/>
            <a:ext cx="2212257" cy="822751"/>
          </a:xfrm>
          <a:prstGeom prst="rect">
            <a:avLst/>
          </a:prstGeom>
        </p:spPr>
      </p:pic>
    </p:spTree>
    <p:extLst>
      <p:ext uri="{BB962C8B-B14F-4D97-AF65-F5344CB8AC3E}">
        <p14:creationId xmlns:p14="http://schemas.microsoft.com/office/powerpoint/2010/main" val="305247210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16112"/>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rcRect/>
          <a:stretch/>
        </p:blipFill>
        <p:spPr>
          <a:xfrm>
            <a:off x="0" y="1"/>
            <a:ext cx="7204215" cy="6858000"/>
          </a:xfrm>
          <a:prstGeom prst="rect">
            <a:avLst/>
          </a:prstGeom>
        </p:spPr>
      </p:pic>
      <p:sp>
        <p:nvSpPr>
          <p:cNvPr id="2" name="Title 1"/>
          <p:cNvSpPr>
            <a:spLocks noGrp="1"/>
          </p:cNvSpPr>
          <p:nvPr>
            <p:ph type="ctrTitle" hasCustomPrompt="1"/>
          </p:nvPr>
        </p:nvSpPr>
        <p:spPr>
          <a:xfrm>
            <a:off x="4826000" y="16112"/>
            <a:ext cx="6476999" cy="990600"/>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4147536" y="1523204"/>
            <a:ext cx="6629322" cy="860551"/>
          </a:xfrm>
        </p:spPr>
        <p:txBody>
          <a:bodyPr numCol="1" spcCol="540000" rtlCol="1">
            <a:noAutofit/>
          </a:bodyPr>
          <a:lstStyle>
            <a:lvl1pPr marL="0" indent="0" algn="r" rtl="1">
              <a:lnSpc>
                <a:spcPct val="120000"/>
              </a:lnSpc>
              <a:buNone/>
              <a:defRPr sz="11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a:t>
            </a:r>
            <a:endParaRPr lang="en-US" dirty="0"/>
          </a:p>
        </p:txBody>
      </p:sp>
      <p:sp>
        <p:nvSpPr>
          <p:cNvPr id="10" name="Footer Placeholder 27">
            <a:extLst>
              <a:ext uri="{FF2B5EF4-FFF2-40B4-BE49-F238E27FC236}">
                <a16:creationId xmlns:a16="http://schemas.microsoft.com/office/drawing/2014/main" id="{33B93D18-DD94-7E4A-AEBF-131C557C81A9}"/>
              </a:ext>
            </a:extLst>
          </p:cNvPr>
          <p:cNvSpPr>
            <a:spLocks noGrp="1"/>
          </p:cNvSpPr>
          <p:nvPr>
            <p:ph type="ftr" sz="quarter" idx="10"/>
          </p:nvPr>
        </p:nvSpPr>
        <p:spPr>
          <a:xfrm>
            <a:off x="9138368" y="6301153"/>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1" name="Slide Number Placeholder 3">
            <a:extLst>
              <a:ext uri="{FF2B5EF4-FFF2-40B4-BE49-F238E27FC236}">
                <a16:creationId xmlns:a16="http://schemas.microsoft.com/office/drawing/2014/main" id="{1C9C7A14-FDC7-E841-9FD0-CB6E34D2BA40}"/>
              </a:ext>
            </a:extLst>
          </p:cNvPr>
          <p:cNvSpPr>
            <a:spLocks noGrp="1"/>
          </p:cNvSpPr>
          <p:nvPr>
            <p:ph type="sldNum" sz="quarter" idx="21"/>
          </p:nvPr>
        </p:nvSpPr>
        <p:spPr>
          <a:xfrm>
            <a:off x="11348169" y="6255035"/>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9" name="Picture 8">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909388"/>
            <a:ext cx="726433" cy="758445"/>
          </a:xfrm>
          <a:prstGeom prst="rect">
            <a:avLst/>
          </a:prstGeom>
        </p:spPr>
      </p:pic>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6633" y="1482175"/>
            <a:ext cx="729633" cy="729633"/>
          </a:xfrm>
          <a:prstGeom prst="rect">
            <a:avLst/>
          </a:prstGeom>
        </p:spPr>
      </p:pic>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4819" y="2542338"/>
            <a:ext cx="729633" cy="729633"/>
          </a:xfrm>
          <a:prstGeom prst="rect">
            <a:avLst/>
          </a:prstGeom>
        </p:spPr>
      </p:pic>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6633" y="3702829"/>
            <a:ext cx="729633" cy="729633"/>
          </a:xfrm>
          <a:prstGeom prst="rect">
            <a:avLst/>
          </a:prstGeom>
        </p:spPr>
      </p:pic>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4819" y="4756767"/>
            <a:ext cx="729633" cy="729633"/>
          </a:xfrm>
          <a:prstGeom prst="rect">
            <a:avLst/>
          </a:prstGeom>
        </p:spPr>
      </p:pic>
      <p:sp>
        <p:nvSpPr>
          <p:cNvPr id="23" name="Text Placeholder 22"/>
          <p:cNvSpPr>
            <a:spLocks noGrp="1"/>
          </p:cNvSpPr>
          <p:nvPr>
            <p:ph type="body" sz="quarter" idx="23" hasCustomPrompt="1"/>
          </p:nvPr>
        </p:nvSpPr>
        <p:spPr>
          <a:xfrm>
            <a:off x="4147457" y="3775680"/>
            <a:ext cx="6630081" cy="844550"/>
          </a:xfrm>
        </p:spPr>
        <p:txBody>
          <a:bodyPr numCol="1"/>
          <a:lstStyle>
            <a:lvl1pPr>
              <a:lnSpc>
                <a:spcPct val="120000"/>
              </a:lnSpc>
              <a:defRPr sz="1100"/>
            </a:lvl1pPr>
          </a:lstStyle>
          <a:p>
            <a:pPr lvl="0"/>
            <a:r>
              <a:rPr lang="he-IL" dirty="0"/>
              <a:t>טקסט רץ</a:t>
            </a:r>
            <a:endParaRPr lang="en-US" dirty="0"/>
          </a:p>
        </p:txBody>
      </p:sp>
      <p:sp>
        <p:nvSpPr>
          <p:cNvPr id="25" name="Text Placeholder 24"/>
          <p:cNvSpPr>
            <a:spLocks noGrp="1"/>
          </p:cNvSpPr>
          <p:nvPr>
            <p:ph type="body" sz="quarter" idx="24" hasCustomPrompt="1"/>
          </p:nvPr>
        </p:nvSpPr>
        <p:spPr>
          <a:xfrm>
            <a:off x="4147457" y="4865925"/>
            <a:ext cx="6630081" cy="881062"/>
          </a:xfrm>
        </p:spPr>
        <p:txBody>
          <a:bodyPr numCol="1"/>
          <a:lstStyle>
            <a:lvl1pPr>
              <a:lnSpc>
                <a:spcPct val="120000"/>
              </a:lnSpc>
              <a:defRPr sz="1100"/>
            </a:lvl1pPr>
          </a:lstStyle>
          <a:p>
            <a:pPr lvl="0"/>
            <a:r>
              <a:rPr lang="he-IL" dirty="0"/>
              <a:t>טקסט רץ</a:t>
            </a:r>
            <a:endParaRPr lang="en-US" dirty="0"/>
          </a:p>
        </p:txBody>
      </p:sp>
      <p:sp>
        <p:nvSpPr>
          <p:cNvPr id="27" name="Text Placeholder 26"/>
          <p:cNvSpPr>
            <a:spLocks noGrp="1"/>
          </p:cNvSpPr>
          <p:nvPr>
            <p:ph type="body" sz="quarter" idx="25" hasCustomPrompt="1"/>
          </p:nvPr>
        </p:nvSpPr>
        <p:spPr>
          <a:xfrm>
            <a:off x="4148138" y="2582863"/>
            <a:ext cx="6629400" cy="939800"/>
          </a:xfrm>
        </p:spPr>
        <p:txBody>
          <a:bodyPr/>
          <a:lstStyle>
            <a:lvl1pPr>
              <a:lnSpc>
                <a:spcPct val="120000"/>
              </a:lnSpc>
              <a:defRPr sz="1100"/>
            </a:lvl1pPr>
          </a:lstStyle>
          <a:p>
            <a:pPr lvl="0"/>
            <a:r>
              <a:rPr lang="he-IL" dirty="0"/>
              <a:t>טקסט רץ</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F1A712D-C1F3-314C-8F8A-98D4E6E8142D}"/>
              </a:ext>
            </a:extLst>
          </p:cNvPr>
          <p:cNvPicPr>
            <a:picLocks noChangeAspect="1"/>
          </p:cNvPicPr>
          <p:nvPr userDrawn="1"/>
        </p:nvPicPr>
        <p:blipFill>
          <a:blip r:embed="rId2"/>
          <a:srcRect/>
          <a:stretch/>
        </p:blipFill>
        <p:spPr>
          <a:xfrm>
            <a:off x="0" y="1"/>
            <a:ext cx="7204215" cy="6858000"/>
          </a:xfrm>
          <a:prstGeom prst="rect">
            <a:avLst/>
          </a:prstGeom>
        </p:spPr>
      </p:pic>
      <p:sp>
        <p:nvSpPr>
          <p:cNvPr id="2" name="Title 1"/>
          <p:cNvSpPr>
            <a:spLocks noGrp="1"/>
          </p:cNvSpPr>
          <p:nvPr>
            <p:ph type="ctrTitle" hasCustomPrompt="1"/>
          </p:nvPr>
        </p:nvSpPr>
        <p:spPr>
          <a:xfrm>
            <a:off x="4826000" y="16112"/>
            <a:ext cx="6476999" cy="974488"/>
          </a:xfrm>
        </p:spPr>
        <p:txBody>
          <a:bodyPr anchor="ctr">
            <a:noAutofit/>
          </a:bodyPr>
          <a:lstStyle>
            <a:lvl1pPr algn="r">
              <a:lnSpc>
                <a:spcPct val="70000"/>
              </a:lnSpc>
              <a:defRPr sz="3600" b="1" baseline="0">
                <a:solidFill>
                  <a:schemeClr val="bg2"/>
                </a:solidFill>
              </a:defRPr>
            </a:lvl1pPr>
          </a:lstStyle>
          <a:p>
            <a:r>
              <a:rPr lang="he-IL" dirty="0"/>
              <a:t>כאן תבוא כותרת</a:t>
            </a:r>
            <a:endParaRPr lang="en-US" dirty="0"/>
          </a:p>
        </p:txBody>
      </p:sp>
      <p:sp>
        <p:nvSpPr>
          <p:cNvPr id="3" name="Subtitle 2"/>
          <p:cNvSpPr>
            <a:spLocks noGrp="1"/>
          </p:cNvSpPr>
          <p:nvPr>
            <p:ph type="subTitle" idx="1" hasCustomPrompt="1"/>
          </p:nvPr>
        </p:nvSpPr>
        <p:spPr>
          <a:xfrm>
            <a:off x="4826000" y="1474435"/>
            <a:ext cx="6477000" cy="4217238"/>
          </a:xfrm>
        </p:spPr>
        <p:txBody>
          <a:bodyPr numCol="2" spcCol="540000" rtlCol="1">
            <a:noAutofit/>
          </a:bodyPr>
          <a:lstStyle>
            <a:lvl1pPr marL="0" indent="0" algn="r">
              <a:lnSpc>
                <a:spcPct val="120000"/>
              </a:lnSpc>
              <a:buNone/>
              <a:defRPr sz="11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a:t>
            </a:r>
            <a:endParaRPr lang="en-US" dirty="0"/>
          </a:p>
        </p:txBody>
      </p:sp>
      <p:sp>
        <p:nvSpPr>
          <p:cNvPr id="10" name="Picture Placeholder 5"/>
          <p:cNvSpPr>
            <a:spLocks noGrp="1"/>
          </p:cNvSpPr>
          <p:nvPr>
            <p:ph type="pic" sz="quarter" idx="11" hasCustomPrompt="1"/>
          </p:nvPr>
        </p:nvSpPr>
        <p:spPr>
          <a:xfrm>
            <a:off x="-156756" y="1411354"/>
            <a:ext cx="4343400" cy="4343400"/>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1" name="Footer Placeholder 27">
            <a:extLst>
              <a:ext uri="{FF2B5EF4-FFF2-40B4-BE49-F238E27FC236}">
                <a16:creationId xmlns:a16="http://schemas.microsoft.com/office/drawing/2014/main" id="{D03623A1-3576-3941-9DD6-786132DC3595}"/>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2" name="Slide Number Placeholder 3">
            <a:extLst>
              <a:ext uri="{FF2B5EF4-FFF2-40B4-BE49-F238E27FC236}">
                <a16:creationId xmlns:a16="http://schemas.microsoft.com/office/drawing/2014/main" id="{AA85C6FC-4B56-8D44-825F-805CF8B9865C}"/>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4" name="Picture 13">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Slid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76191" y="2527300"/>
            <a:ext cx="576118" cy="576118"/>
          </a:xfrm>
          <a:prstGeom prst="rect">
            <a:avLst/>
          </a:prstGeom>
        </p:spPr>
      </p:pic>
      <p:sp>
        <p:nvSpPr>
          <p:cNvPr id="11" name="Title 1"/>
          <p:cNvSpPr>
            <a:spLocks noGrp="1"/>
          </p:cNvSpPr>
          <p:nvPr>
            <p:ph type="ctrTitle" hasCustomPrompt="1"/>
          </p:nvPr>
        </p:nvSpPr>
        <p:spPr>
          <a:xfrm>
            <a:off x="2170299" y="3316032"/>
            <a:ext cx="7787898" cy="535531"/>
          </a:xfrm>
        </p:spPr>
        <p:txBody>
          <a:bodyPr anchor="b">
            <a:noAutofit/>
          </a:bodyPr>
          <a:lstStyle>
            <a:lvl1pPr algn="ctr">
              <a:defRPr sz="3200" b="0" baseline="0">
                <a:solidFill>
                  <a:schemeClr val="accent1"/>
                </a:solidFill>
              </a:defRPr>
            </a:lvl1pPr>
          </a:lstStyle>
          <a:p>
            <a:r>
              <a:rPr lang="en-US" dirty="0"/>
              <a:t>“</a:t>
            </a:r>
            <a:r>
              <a:rPr lang="he-IL" dirty="0"/>
              <a:t>פה יגיע ציטוט מעורר השראה.״</a:t>
            </a:r>
            <a:endParaRPr lang="en-US" dirty="0"/>
          </a:p>
        </p:txBody>
      </p:sp>
      <p:sp>
        <p:nvSpPr>
          <p:cNvPr id="5" name="מציין מיקום טקסט 4"/>
          <p:cNvSpPr>
            <a:spLocks noGrp="1"/>
          </p:cNvSpPr>
          <p:nvPr>
            <p:ph type="body" sz="quarter" idx="10" hasCustomPrompt="1"/>
          </p:nvPr>
        </p:nvSpPr>
        <p:spPr>
          <a:xfrm>
            <a:off x="3553656" y="4630216"/>
            <a:ext cx="4771640" cy="382656"/>
          </a:xfrm>
        </p:spPr>
        <p:txBody>
          <a:bodyPr>
            <a:noAutofit/>
          </a:bodyPr>
          <a:lstStyle>
            <a:lvl1pPr algn="ctr">
              <a:defRPr sz="1800">
                <a:solidFill>
                  <a:schemeClr val="tx2"/>
                </a:solidFill>
              </a:defRPr>
            </a:lvl1pPr>
          </a:lstStyle>
          <a:p>
            <a:pPr lvl="0"/>
            <a:r>
              <a:rPr lang="he-IL" dirty="0"/>
              <a:t>- ביל גייטס, </a:t>
            </a:r>
            <a:r>
              <a:rPr lang="he-IL"/>
              <a:t>מייסד מיקרוסופט</a:t>
            </a:r>
            <a:endParaRPr lang="he-IL" dirty="0"/>
          </a:p>
        </p:txBody>
      </p:sp>
    </p:spTree>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Slide">
    <p:bg>
      <p:bgRef idx="1001">
        <a:schemeClr val="bg2"/>
      </p:bgRef>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170299" y="3316032"/>
            <a:ext cx="7787898" cy="535531"/>
          </a:xfrm>
        </p:spPr>
        <p:txBody>
          <a:bodyPr anchor="b">
            <a:noAutofit/>
          </a:bodyPr>
          <a:lstStyle>
            <a:lvl1pPr algn="ctr">
              <a:defRPr sz="3200" b="0" baseline="0">
                <a:solidFill>
                  <a:schemeClr val="accent1"/>
                </a:solidFill>
              </a:defRPr>
            </a:lvl1pPr>
          </a:lstStyle>
          <a:p>
            <a:r>
              <a:rPr lang="en-US" dirty="0"/>
              <a:t>“</a:t>
            </a:r>
            <a:r>
              <a:rPr lang="he-IL" dirty="0"/>
              <a:t>פה יגיע ציטוט מעורר השראה.״</a:t>
            </a:r>
            <a:endParaRPr lang="en-US" dirty="0"/>
          </a:p>
        </p:txBody>
      </p:sp>
      <p:sp>
        <p:nvSpPr>
          <p:cNvPr id="5" name="מציין מיקום טקסט 4"/>
          <p:cNvSpPr>
            <a:spLocks noGrp="1"/>
          </p:cNvSpPr>
          <p:nvPr>
            <p:ph type="body" sz="quarter" idx="10" hasCustomPrompt="1"/>
          </p:nvPr>
        </p:nvSpPr>
        <p:spPr>
          <a:xfrm>
            <a:off x="3553656" y="4630216"/>
            <a:ext cx="4771640" cy="382656"/>
          </a:xfrm>
        </p:spPr>
        <p:txBody>
          <a:bodyPr>
            <a:noAutofit/>
          </a:bodyPr>
          <a:lstStyle>
            <a:lvl1pPr algn="ctr">
              <a:defRPr sz="1800">
                <a:solidFill>
                  <a:schemeClr val="tx2"/>
                </a:solidFill>
              </a:defRPr>
            </a:lvl1pPr>
          </a:lstStyle>
          <a:p>
            <a:pPr lvl="0"/>
            <a:r>
              <a:rPr lang="he-IL" dirty="0"/>
              <a:t>- ביל גייטס, </a:t>
            </a:r>
            <a:r>
              <a:rPr lang="he-IL"/>
              <a:t>מייסד מיקרוסופט</a:t>
            </a:r>
            <a:endParaRPr lang="he-IL"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7076" y="2548460"/>
            <a:ext cx="523097" cy="52309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4_Title Slide">
    <p:bg>
      <p:bgRef idx="1001">
        <a:schemeClr val="bg2"/>
      </p:bgRef>
    </p:bg>
    <p:spTree>
      <p:nvGrpSpPr>
        <p:cNvPr id="1" name=""/>
        <p:cNvGrpSpPr/>
        <p:nvPr/>
      </p:nvGrpSpPr>
      <p:grpSpPr>
        <a:xfrm>
          <a:off x="0" y="0"/>
          <a:ext cx="0" cy="0"/>
          <a:chOff x="0" y="0"/>
          <a:chExt cx="0" cy="0"/>
        </a:xfrm>
      </p:grpSpPr>
      <p:sp>
        <p:nvSpPr>
          <p:cNvPr id="10" name="Footer Placeholder 27">
            <a:extLst>
              <a:ext uri="{FF2B5EF4-FFF2-40B4-BE49-F238E27FC236}">
                <a16:creationId xmlns:a16="http://schemas.microsoft.com/office/drawing/2014/main" id="{C497C2CB-7B7D-154D-B99F-C55C790AD34E}"/>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tx2"/>
                </a:solidFill>
              </a:defRPr>
            </a:lvl1pPr>
          </a:lstStyle>
          <a:p>
            <a:pPr rtl="1"/>
            <a:r>
              <a:rPr lang="he-IL"/>
              <a:t>כותרת המצגת</a:t>
            </a:r>
            <a:endParaRPr lang="en-US" dirty="0"/>
          </a:p>
        </p:txBody>
      </p:sp>
      <p:sp>
        <p:nvSpPr>
          <p:cNvPr id="12" name="Slide Number Placeholder 3">
            <a:extLst>
              <a:ext uri="{FF2B5EF4-FFF2-40B4-BE49-F238E27FC236}">
                <a16:creationId xmlns:a16="http://schemas.microsoft.com/office/drawing/2014/main" id="{57C43374-7F20-1449-BBC8-3AFC9976835E}"/>
              </a:ext>
            </a:extLst>
          </p:cNvPr>
          <p:cNvSpPr>
            <a:spLocks noGrp="1"/>
          </p:cNvSpPr>
          <p:nvPr>
            <p:ph type="sldNum" sz="quarter" idx="21"/>
          </p:nvPr>
        </p:nvSpPr>
        <p:spPr>
          <a:xfrm>
            <a:off x="11348169" y="6238923"/>
            <a:ext cx="476250" cy="365125"/>
          </a:xfrm>
        </p:spPr>
        <p:txBody>
          <a:bodyPr/>
          <a:lstStyle>
            <a:lvl1pPr>
              <a:defRPr>
                <a:solidFill>
                  <a:schemeClr val="tx2"/>
                </a:solidFill>
              </a:defRPr>
            </a:lvl1pPr>
          </a:lstStyle>
          <a:p>
            <a:fld id="{FDB471CC-1647-9041-AC92-CE8E329D9294}" type="slidenum">
              <a:rPr lang="en-US" smtClean="0"/>
              <a:pPr/>
              <a:t>‹#›</a:t>
            </a:fld>
            <a:endParaRPr lang="en-US"/>
          </a:p>
        </p:txBody>
      </p:sp>
      <p:pic>
        <p:nvPicPr>
          <p:cNvPr id="13" name="Picture 12">
            <a:extLst>
              <a:ext uri="{FF2B5EF4-FFF2-40B4-BE49-F238E27FC236}">
                <a16:creationId xmlns:a16="http://schemas.microsoft.com/office/drawing/2014/main" id="{9D9B12B5-AD0D-6A4E-A3C9-C03251F3F1D9}"/>
              </a:ext>
            </a:extLst>
          </p:cNvPr>
          <p:cNvPicPr>
            <a:picLocks noChangeAspect="1"/>
          </p:cNvPicPr>
          <p:nvPr userDrawn="1"/>
        </p:nvPicPr>
        <p:blipFill>
          <a:blip r:embed="rId2"/>
          <a:srcRect/>
          <a:stretch/>
        </p:blipFill>
        <p:spPr>
          <a:xfrm>
            <a:off x="367581" y="5903328"/>
            <a:ext cx="726433" cy="738341"/>
          </a:xfrm>
          <a:prstGeom prst="rect">
            <a:avLst/>
          </a:prstGeom>
        </p:spPr>
      </p:pic>
      <p:sp>
        <p:nvSpPr>
          <p:cNvPr id="14" name="Rectangle 13">
            <a:extLst>
              <a:ext uri="{FF2B5EF4-FFF2-40B4-BE49-F238E27FC236}">
                <a16:creationId xmlns:a16="http://schemas.microsoft.com/office/drawing/2014/main" id="{36C5CD55-CD6D-6F49-9A16-FE32D78DB90F}"/>
              </a:ext>
            </a:extLst>
          </p:cNvPr>
          <p:cNvSpPr/>
          <p:nvPr userDrawn="1"/>
        </p:nvSpPr>
        <p:spPr>
          <a:xfrm>
            <a:off x="0" y="0"/>
            <a:ext cx="12192000" cy="10210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Tree>
    <p:extLst>
      <p:ext uri="{BB962C8B-B14F-4D97-AF65-F5344CB8AC3E}">
        <p14:creationId xmlns:p14="http://schemas.microsoft.com/office/powerpoint/2010/main" val="294085815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625517" y="35002"/>
            <a:ext cx="4677482" cy="955598"/>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6625517" y="1474435"/>
            <a:ext cx="4677482" cy="3929428"/>
          </a:xfrm>
        </p:spPr>
        <p:txBody>
          <a:bodyPr>
            <a:noAutofit/>
          </a:bodyPr>
          <a:lstStyle>
            <a:lvl1pPr marL="0" indent="0" algn="r">
              <a:lnSpc>
                <a:spcPct val="120000"/>
              </a:lnSpc>
              <a:buNone/>
              <a:defRPr sz="18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 סטרוקטורות </a:t>
            </a:r>
            <a:r>
              <a:rPr lang="he-IL" dirty="0" err="1"/>
              <a:t>תלחינני</a:t>
            </a:r>
            <a:r>
              <a:rPr lang="he-IL" dirty="0"/>
              <a:t> תש או ממפה </a:t>
            </a:r>
            <a:r>
              <a:rPr lang="he-IL" dirty="0" err="1"/>
              <a:t>היעגנם</a:t>
            </a:r>
            <a:r>
              <a:rPr lang="he-IL" dirty="0"/>
              <a:t> </a:t>
            </a:r>
            <a:r>
              <a:rPr lang="he-IL" dirty="0" err="1"/>
              <a:t>יתמחזר</a:t>
            </a:r>
            <a:r>
              <a:rPr lang="he-IL" dirty="0"/>
              <a:t> מק שקן חנכנו סנוקר תחטוב תהופנט </a:t>
            </a:r>
            <a:r>
              <a:rPr lang="he-IL" dirty="0" err="1"/>
              <a:t>יולן</a:t>
            </a:r>
            <a:r>
              <a:rPr lang="he-IL" dirty="0"/>
              <a:t> אמבולטורי זרכן תיקבצנה </a:t>
            </a:r>
            <a:r>
              <a:rPr lang="he-IL" dirty="0" err="1"/>
              <a:t>ספציפיקציית</a:t>
            </a:r>
            <a:r>
              <a:rPr lang="he-IL" dirty="0"/>
              <a:t> הל הלשן קרמל תכסו </a:t>
            </a:r>
            <a:r>
              <a:rPr lang="he-IL" dirty="0" err="1"/>
              <a:t>סקסופוני</a:t>
            </a:r>
            <a:r>
              <a:rPr lang="he-IL" dirty="0"/>
              <a:t> זוכר פצע קונסטיטוציוני לחום ושט יתבהר הורצת </a:t>
            </a:r>
            <a:r>
              <a:rPr lang="he-IL" dirty="0" err="1"/>
              <a:t>נרצו</a:t>
            </a:r>
            <a:r>
              <a:rPr lang="he-IL" dirty="0"/>
              <a:t> קונצרטנטי תא אחבשן מרגש פיזיולוג מר שכלל </a:t>
            </a:r>
            <a:r>
              <a:rPr lang="he-IL" dirty="0" err="1"/>
              <a:t>מיותמי</a:t>
            </a:r>
            <a:r>
              <a:rPr lang="he-IL" dirty="0"/>
              <a:t> איתן </a:t>
            </a:r>
            <a:r>
              <a:rPr lang="he-IL" dirty="0" err="1"/>
              <a:t>פיזיותרפיית</a:t>
            </a:r>
            <a:r>
              <a:rPr lang="he-IL" dirty="0"/>
              <a:t> פוטוסינתזה בצוע שנת </a:t>
            </a:r>
            <a:r>
              <a:rPr lang="he-IL" dirty="0" err="1"/>
              <a:t>שבצך</a:t>
            </a:r>
            <a:r>
              <a:rPr lang="he-IL" dirty="0"/>
              <a:t> חשו יבב סנפלינג </a:t>
            </a:r>
            <a:r>
              <a:rPr lang="he-IL" dirty="0" err="1"/>
              <a:t>ממויני</a:t>
            </a:r>
            <a:r>
              <a:rPr lang="he-IL" dirty="0"/>
              <a:t> תש </a:t>
            </a:r>
            <a:r>
              <a:rPr lang="he-IL" dirty="0" err="1"/>
              <a:t>רטרוספקטיבת</a:t>
            </a:r>
            <a:r>
              <a:rPr lang="he-IL" dirty="0"/>
              <a:t> מתומרצות זנח טסט אאחסנה</a:t>
            </a:r>
            <a:endParaRPr lang="en-US" dirty="0"/>
          </a:p>
        </p:txBody>
      </p:sp>
      <p:pic>
        <p:nvPicPr>
          <p:cNvPr id="7" name="Picture 6"/>
          <p:cNvPicPr>
            <a:picLocks noChangeAspect="1"/>
          </p:cNvPicPr>
          <p:nvPr userDrawn="1"/>
        </p:nvPicPr>
        <p:blipFill>
          <a:blip r:embed="rId2"/>
          <a:srcRect/>
          <a:stretch/>
        </p:blipFill>
        <p:spPr>
          <a:xfrm>
            <a:off x="1870" y="456447"/>
            <a:ext cx="4124912" cy="6429262"/>
          </a:xfrm>
          <a:prstGeom prst="rect">
            <a:avLst/>
          </a:prstGeom>
        </p:spPr>
      </p:pic>
      <p:sp>
        <p:nvSpPr>
          <p:cNvPr id="11" name="Picture Placeholder 5"/>
          <p:cNvSpPr>
            <a:spLocks noGrp="1"/>
          </p:cNvSpPr>
          <p:nvPr>
            <p:ph type="pic" sz="quarter" idx="11" hasCustomPrompt="1"/>
          </p:nvPr>
        </p:nvSpPr>
        <p:spPr>
          <a:xfrm>
            <a:off x="-913426" y="1894706"/>
            <a:ext cx="3235186" cy="3235184"/>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10" name="Picture 9"/>
          <p:cNvPicPr>
            <a:picLocks noChangeAspect="1"/>
          </p:cNvPicPr>
          <p:nvPr userDrawn="1"/>
        </p:nvPicPr>
        <p:blipFill>
          <a:blip r:embed="rId3"/>
          <a:srcRect/>
          <a:stretch/>
        </p:blipFill>
        <p:spPr>
          <a:xfrm>
            <a:off x="1841434" y="2139015"/>
            <a:ext cx="4855680" cy="4741279"/>
          </a:xfrm>
          <a:prstGeom prst="rect">
            <a:avLst/>
          </a:prstGeom>
        </p:spPr>
      </p:pic>
      <p:sp>
        <p:nvSpPr>
          <p:cNvPr id="15" name="Picture Placeholder 5"/>
          <p:cNvSpPr>
            <a:spLocks noGrp="1"/>
          </p:cNvSpPr>
          <p:nvPr>
            <p:ph type="pic" sz="quarter" idx="12" hasCustomPrompt="1"/>
          </p:nvPr>
        </p:nvSpPr>
        <p:spPr>
          <a:xfrm>
            <a:off x="2967078" y="3309398"/>
            <a:ext cx="2547031" cy="254702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13" name="Picture 12"/>
          <p:cNvPicPr>
            <a:picLocks noChangeAspect="1"/>
          </p:cNvPicPr>
          <p:nvPr userDrawn="1"/>
        </p:nvPicPr>
        <p:blipFill>
          <a:blip r:embed="rId4"/>
          <a:srcRect/>
          <a:stretch/>
        </p:blipFill>
        <p:spPr>
          <a:xfrm>
            <a:off x="2406472" y="456447"/>
            <a:ext cx="2633669" cy="2620885"/>
          </a:xfrm>
          <a:prstGeom prst="rect">
            <a:avLst/>
          </a:prstGeom>
        </p:spPr>
      </p:pic>
      <p:sp>
        <p:nvSpPr>
          <p:cNvPr id="17" name="Picture Placeholder 5"/>
          <p:cNvSpPr>
            <a:spLocks noGrp="1"/>
          </p:cNvSpPr>
          <p:nvPr>
            <p:ph type="pic" sz="quarter" idx="13" hasCustomPrompt="1"/>
          </p:nvPr>
        </p:nvSpPr>
        <p:spPr>
          <a:xfrm>
            <a:off x="2819531" y="855215"/>
            <a:ext cx="1795188" cy="1795187"/>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2" name="Footer Placeholder 27">
            <a:extLst>
              <a:ext uri="{FF2B5EF4-FFF2-40B4-BE49-F238E27FC236}">
                <a16:creationId xmlns:a16="http://schemas.microsoft.com/office/drawing/2014/main" id="{E4C7D8C4-B880-2347-968A-402852D8455B}"/>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4" name="Slide Number Placeholder 3">
            <a:extLst>
              <a:ext uri="{FF2B5EF4-FFF2-40B4-BE49-F238E27FC236}">
                <a16:creationId xmlns:a16="http://schemas.microsoft.com/office/drawing/2014/main" id="{21264CAD-2AA5-5E42-BD55-C178145D6FCC}"/>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8" name="Picture 17">
            <a:extLst>
              <a:ext uri="{FF2B5EF4-FFF2-40B4-BE49-F238E27FC236}">
                <a16:creationId xmlns:a16="http://schemas.microsoft.com/office/drawing/2014/main" id="{519285DD-ED6F-014C-904C-94ECD3BEB7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57110" y="35002"/>
            <a:ext cx="4677482" cy="955598"/>
          </a:xfrm>
        </p:spPr>
        <p:txBody>
          <a:bodyPr anchor="ctr">
            <a:noAutofit/>
          </a:bodyPr>
          <a:lstStyle>
            <a:lvl1pPr algn="l" rtl="0">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857110" y="1474435"/>
            <a:ext cx="4677482" cy="3929428"/>
          </a:xfrm>
        </p:spPr>
        <p:txBody>
          <a:bodyPr>
            <a:noAutofit/>
          </a:bodyPr>
          <a:lstStyle>
            <a:lvl1pPr marL="0" indent="0" algn="l" rtl="0">
              <a:lnSpc>
                <a:spcPct val="120000"/>
              </a:lnSpc>
              <a:buNone/>
              <a:defRPr sz="18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 סטרוקטורות </a:t>
            </a:r>
            <a:r>
              <a:rPr lang="he-IL" dirty="0" err="1"/>
              <a:t>תלחינני</a:t>
            </a:r>
            <a:r>
              <a:rPr lang="he-IL" dirty="0"/>
              <a:t> תש או ממפה </a:t>
            </a:r>
            <a:r>
              <a:rPr lang="he-IL" dirty="0" err="1"/>
              <a:t>היעגנם</a:t>
            </a:r>
            <a:r>
              <a:rPr lang="he-IL" dirty="0"/>
              <a:t> </a:t>
            </a:r>
            <a:r>
              <a:rPr lang="he-IL" dirty="0" err="1"/>
              <a:t>יתמחזר</a:t>
            </a:r>
            <a:r>
              <a:rPr lang="he-IL" dirty="0"/>
              <a:t> מק שקן חנכנו סנוקר תחטוב תהופנט </a:t>
            </a:r>
            <a:r>
              <a:rPr lang="he-IL" dirty="0" err="1"/>
              <a:t>יולן</a:t>
            </a:r>
            <a:r>
              <a:rPr lang="he-IL" dirty="0"/>
              <a:t> אמבולטורי זרכן תיקבצנה </a:t>
            </a:r>
            <a:r>
              <a:rPr lang="he-IL" dirty="0" err="1"/>
              <a:t>ספציפיקציית</a:t>
            </a:r>
            <a:r>
              <a:rPr lang="he-IL" dirty="0"/>
              <a:t> הל הלשן קרמל תכסו </a:t>
            </a:r>
            <a:r>
              <a:rPr lang="he-IL" dirty="0" err="1"/>
              <a:t>סקסופוני</a:t>
            </a:r>
            <a:r>
              <a:rPr lang="he-IL" dirty="0"/>
              <a:t> זוכר פצע קונסטיטוציוני לחום ושט יתבהר הורצת </a:t>
            </a:r>
            <a:r>
              <a:rPr lang="he-IL" dirty="0" err="1"/>
              <a:t>נרצו</a:t>
            </a:r>
            <a:r>
              <a:rPr lang="he-IL" dirty="0"/>
              <a:t> קונצרטנטי תא אחבשן מרגש פיזיולוג מר שכלל </a:t>
            </a:r>
            <a:r>
              <a:rPr lang="he-IL" dirty="0" err="1"/>
              <a:t>מיותמי</a:t>
            </a:r>
            <a:r>
              <a:rPr lang="he-IL" dirty="0"/>
              <a:t> איתן </a:t>
            </a:r>
            <a:r>
              <a:rPr lang="he-IL" dirty="0" err="1"/>
              <a:t>פיזיותרפיית</a:t>
            </a:r>
            <a:r>
              <a:rPr lang="he-IL" dirty="0"/>
              <a:t> פוטוסינתזה בצוע שנת </a:t>
            </a:r>
            <a:r>
              <a:rPr lang="he-IL" dirty="0" err="1"/>
              <a:t>שבצך</a:t>
            </a:r>
            <a:r>
              <a:rPr lang="he-IL" dirty="0"/>
              <a:t> חשו יבב סנפלינג </a:t>
            </a:r>
            <a:r>
              <a:rPr lang="he-IL" dirty="0" err="1"/>
              <a:t>ממויני</a:t>
            </a:r>
            <a:r>
              <a:rPr lang="he-IL" dirty="0"/>
              <a:t> תש </a:t>
            </a:r>
            <a:r>
              <a:rPr lang="he-IL" dirty="0" err="1"/>
              <a:t>רטרוספקטיבת</a:t>
            </a:r>
            <a:r>
              <a:rPr lang="he-IL" dirty="0"/>
              <a:t> מתומרצות זנח טסט אאחסנה</a:t>
            </a:r>
            <a:endParaRPr lang="en-US" dirty="0"/>
          </a:p>
        </p:txBody>
      </p:sp>
      <p:pic>
        <p:nvPicPr>
          <p:cNvPr id="7" name="Picture 6"/>
          <p:cNvPicPr>
            <a:picLocks noChangeAspect="1"/>
          </p:cNvPicPr>
          <p:nvPr userDrawn="1"/>
        </p:nvPicPr>
        <p:blipFill>
          <a:blip r:embed="rId2"/>
          <a:srcRect/>
          <a:stretch/>
        </p:blipFill>
        <p:spPr>
          <a:xfrm flipH="1">
            <a:off x="8067088" y="456447"/>
            <a:ext cx="4124912" cy="6429262"/>
          </a:xfrm>
          <a:prstGeom prst="rect">
            <a:avLst/>
          </a:prstGeom>
        </p:spPr>
      </p:pic>
      <p:sp>
        <p:nvSpPr>
          <p:cNvPr id="11" name="Picture Placeholder 5"/>
          <p:cNvSpPr>
            <a:spLocks noGrp="1"/>
          </p:cNvSpPr>
          <p:nvPr>
            <p:ph type="pic" sz="quarter" idx="11" hasCustomPrompt="1"/>
          </p:nvPr>
        </p:nvSpPr>
        <p:spPr>
          <a:xfrm>
            <a:off x="9843952" y="1894706"/>
            <a:ext cx="3235186" cy="3235184"/>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10" name="Picture 9"/>
          <p:cNvPicPr>
            <a:picLocks noChangeAspect="1"/>
          </p:cNvPicPr>
          <p:nvPr userDrawn="1"/>
        </p:nvPicPr>
        <p:blipFill>
          <a:blip r:embed="rId3"/>
          <a:srcRect/>
          <a:stretch/>
        </p:blipFill>
        <p:spPr>
          <a:xfrm>
            <a:off x="5665946" y="2139015"/>
            <a:ext cx="4855680" cy="4741279"/>
          </a:xfrm>
          <a:prstGeom prst="rect">
            <a:avLst/>
          </a:prstGeom>
        </p:spPr>
      </p:pic>
      <p:sp>
        <p:nvSpPr>
          <p:cNvPr id="15" name="Picture Placeholder 5"/>
          <p:cNvSpPr>
            <a:spLocks noGrp="1"/>
          </p:cNvSpPr>
          <p:nvPr>
            <p:ph type="pic" sz="quarter" idx="12" hasCustomPrompt="1"/>
          </p:nvPr>
        </p:nvSpPr>
        <p:spPr>
          <a:xfrm>
            <a:off x="6791590" y="3309398"/>
            <a:ext cx="2547031" cy="254702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13" name="Picture 12"/>
          <p:cNvPicPr>
            <a:picLocks noChangeAspect="1"/>
          </p:cNvPicPr>
          <p:nvPr userDrawn="1"/>
        </p:nvPicPr>
        <p:blipFill>
          <a:blip r:embed="rId4"/>
          <a:srcRect/>
          <a:stretch/>
        </p:blipFill>
        <p:spPr>
          <a:xfrm>
            <a:off x="7053222" y="456447"/>
            <a:ext cx="2633669" cy="2620885"/>
          </a:xfrm>
          <a:prstGeom prst="rect">
            <a:avLst/>
          </a:prstGeom>
        </p:spPr>
      </p:pic>
      <p:sp>
        <p:nvSpPr>
          <p:cNvPr id="17" name="Picture Placeholder 5"/>
          <p:cNvSpPr>
            <a:spLocks noGrp="1"/>
          </p:cNvSpPr>
          <p:nvPr>
            <p:ph type="pic" sz="quarter" idx="13" hasCustomPrompt="1"/>
          </p:nvPr>
        </p:nvSpPr>
        <p:spPr>
          <a:xfrm>
            <a:off x="7466281" y="855215"/>
            <a:ext cx="1795188" cy="1795187"/>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6" name="Footer Placeholder 27">
            <a:extLst>
              <a:ext uri="{FF2B5EF4-FFF2-40B4-BE49-F238E27FC236}">
                <a16:creationId xmlns:a16="http://schemas.microsoft.com/office/drawing/2014/main" id="{17C49006-1450-BC4E-A409-0456BCB61B5C}"/>
              </a:ext>
            </a:extLst>
          </p:cNvPr>
          <p:cNvSpPr>
            <a:spLocks noGrp="1"/>
          </p:cNvSpPr>
          <p:nvPr>
            <p:ph type="ftr" sz="quarter" idx="10"/>
          </p:nvPr>
        </p:nvSpPr>
        <p:spPr>
          <a:xfrm>
            <a:off x="949589" y="6285041"/>
            <a:ext cx="2159000" cy="249285"/>
          </a:xfrm>
          <a:prstGeom prst="rect">
            <a:avLst/>
          </a:prstGeom>
        </p:spPr>
        <p:txBody>
          <a:bodyPr/>
          <a:lstStyle>
            <a:lvl1pPr algn="l">
              <a:defRPr>
                <a:solidFill>
                  <a:schemeClr val="accent4"/>
                </a:solidFill>
              </a:defRPr>
            </a:lvl1pPr>
          </a:lstStyle>
          <a:p>
            <a:pPr rtl="1"/>
            <a:r>
              <a:rPr lang="he-IL"/>
              <a:t>כותרת המצגת</a:t>
            </a:r>
            <a:endParaRPr lang="en-US" dirty="0"/>
          </a:p>
        </p:txBody>
      </p:sp>
      <p:sp>
        <p:nvSpPr>
          <p:cNvPr id="19" name="Slide Number Placeholder 3">
            <a:extLst>
              <a:ext uri="{FF2B5EF4-FFF2-40B4-BE49-F238E27FC236}">
                <a16:creationId xmlns:a16="http://schemas.microsoft.com/office/drawing/2014/main" id="{151667B7-50D1-9847-BC35-DC1FC09D1965}"/>
              </a:ext>
            </a:extLst>
          </p:cNvPr>
          <p:cNvSpPr>
            <a:spLocks noGrp="1"/>
          </p:cNvSpPr>
          <p:nvPr>
            <p:ph type="sldNum" sz="quarter" idx="14"/>
          </p:nvPr>
        </p:nvSpPr>
        <p:spPr>
          <a:xfrm>
            <a:off x="473339" y="6238923"/>
            <a:ext cx="476250" cy="365125"/>
          </a:xfrm>
        </p:spPr>
        <p:txBody>
          <a:bodyPr/>
          <a:lstStyle>
            <a:lvl1pPr algn="l">
              <a:defRPr>
                <a:solidFill>
                  <a:schemeClr val="accent4"/>
                </a:solidFill>
              </a:defRPr>
            </a:lvl1pPr>
          </a:lstStyle>
          <a:p>
            <a:fld id="{FDB471CC-1647-9041-AC92-CE8E329D9294}" type="slidenum">
              <a:rPr lang="en-US" smtClean="0"/>
              <a:pPr/>
              <a:t>‹#›</a:t>
            </a:fld>
            <a:endParaRPr lang="en-US"/>
          </a:p>
        </p:txBody>
      </p:sp>
      <p:pic>
        <p:nvPicPr>
          <p:cNvPr id="20" name="Picture 19">
            <a:extLst>
              <a:ext uri="{FF2B5EF4-FFF2-40B4-BE49-F238E27FC236}">
                <a16:creationId xmlns:a16="http://schemas.microsoft.com/office/drawing/2014/main" id="{BAEED489-6F77-3846-975A-6B3AA7F28C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242411" y="5893276"/>
            <a:ext cx="726433" cy="758445"/>
          </a:xfrm>
          <a:prstGeom prst="rect">
            <a:avLst/>
          </a:prstGeom>
        </p:spPr>
      </p:pic>
    </p:spTree>
    <p:extLst>
      <p:ext uri="{BB962C8B-B14F-4D97-AF65-F5344CB8AC3E}">
        <p14:creationId xmlns:p14="http://schemas.microsoft.com/office/powerpoint/2010/main" val="309164978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141410" y="-1"/>
            <a:ext cx="10161589" cy="1021091"/>
          </a:xfrm>
        </p:spPr>
        <p:txBody>
          <a:bodyPr anchor="ctr">
            <a:noAutofit/>
          </a:bodyPr>
          <a:lstStyle>
            <a:lvl1pPr algn="r">
              <a:lnSpc>
                <a:spcPct val="70000"/>
              </a:lnSpc>
              <a:defRPr sz="3600" b="1" baseline="0">
                <a:solidFill>
                  <a:schemeClr val="bg2"/>
                </a:solidFill>
              </a:defRPr>
            </a:lvl1pPr>
          </a:lstStyle>
          <a:p>
            <a:r>
              <a:rPr lang="he-IL" dirty="0"/>
              <a:t>כאן תבוא כותרת</a:t>
            </a:r>
            <a:endParaRPr lang="en-US" dirty="0"/>
          </a:p>
        </p:txBody>
      </p:sp>
      <p:sp>
        <p:nvSpPr>
          <p:cNvPr id="3" name="Subtitle 2"/>
          <p:cNvSpPr>
            <a:spLocks noGrp="1"/>
          </p:cNvSpPr>
          <p:nvPr>
            <p:ph type="subTitle" idx="1" hasCustomPrompt="1"/>
          </p:nvPr>
        </p:nvSpPr>
        <p:spPr>
          <a:xfrm>
            <a:off x="8262256" y="2365389"/>
            <a:ext cx="3040741" cy="3144457"/>
          </a:xfrm>
        </p:spPr>
        <p:txBody>
          <a:bodyPr>
            <a:noAutofit/>
          </a:bodyPr>
          <a:lstStyle>
            <a:lvl1pPr marL="0" indent="0" algn="r">
              <a:lnSpc>
                <a:spcPct val="120000"/>
              </a:lnSpc>
              <a:buNone/>
              <a:defRPr sz="16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 סטרוקטורות </a:t>
            </a:r>
            <a:r>
              <a:rPr lang="he-IL" dirty="0" err="1"/>
              <a:t>תלחינני</a:t>
            </a:r>
            <a:r>
              <a:rPr lang="he-IL" dirty="0"/>
              <a:t> תש או ממפה </a:t>
            </a:r>
            <a:r>
              <a:rPr lang="he-IL" dirty="0" err="1"/>
              <a:t>היעגנם</a:t>
            </a:r>
            <a:r>
              <a:rPr lang="he-IL" dirty="0"/>
              <a:t> </a:t>
            </a:r>
            <a:r>
              <a:rPr lang="he-IL" dirty="0" err="1"/>
              <a:t>יתמחזר</a:t>
            </a:r>
            <a:r>
              <a:rPr lang="he-IL" dirty="0"/>
              <a:t> מק שקן חנכנו סנוקר תחטוב תהופנט </a:t>
            </a:r>
            <a:r>
              <a:rPr lang="he-IL" dirty="0" err="1"/>
              <a:t>יולן</a:t>
            </a:r>
            <a:r>
              <a:rPr lang="he-IL" dirty="0"/>
              <a:t> אמבולטורי זרכן תיקבצנה </a:t>
            </a:r>
            <a:r>
              <a:rPr lang="he-IL" dirty="0" err="1"/>
              <a:t>ספציפיקהלחנה</a:t>
            </a:r>
            <a:r>
              <a:rPr lang="he-IL" dirty="0"/>
              <a:t> בקטריולוגי </a:t>
            </a:r>
            <a:r>
              <a:rPr lang="he-IL" dirty="0" err="1"/>
              <a:t>היהגו</a:t>
            </a:r>
            <a:r>
              <a:rPr lang="he-IL" dirty="0"/>
              <a:t> אפיקורסי יתבהר הורצת </a:t>
            </a:r>
            <a:r>
              <a:rPr lang="he-IL" dirty="0" err="1"/>
              <a:t>נרצו</a:t>
            </a:r>
            <a:r>
              <a:rPr lang="he-IL" dirty="0"/>
              <a:t> קונצרטנטי תא אחבשן מרגש פיזיולוג מר שכלל </a:t>
            </a:r>
            <a:r>
              <a:rPr lang="he-IL" dirty="0" err="1"/>
              <a:t>שבצך</a:t>
            </a:r>
            <a:r>
              <a:rPr lang="he-IL" dirty="0"/>
              <a:t> חשו יבב סנפלינג </a:t>
            </a:r>
            <a:r>
              <a:rPr lang="he-IL" dirty="0" err="1"/>
              <a:t>ממויני</a:t>
            </a:r>
            <a:r>
              <a:rPr lang="he-IL" dirty="0"/>
              <a:t> תש </a:t>
            </a:r>
            <a:r>
              <a:rPr lang="he-IL" dirty="0" err="1"/>
              <a:t>רטרוספקטיבת</a:t>
            </a:r>
            <a:r>
              <a:rPr lang="he-IL" dirty="0"/>
              <a:t> מתומרצות </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656" y="1776780"/>
            <a:ext cx="417341" cy="362765"/>
          </a:xfrm>
          <a:prstGeom prst="rect">
            <a:avLst/>
          </a:prstGeom>
        </p:spPr>
      </p:pic>
      <p:sp>
        <p:nvSpPr>
          <p:cNvPr id="14" name="Text Placeholder 5"/>
          <p:cNvSpPr>
            <a:spLocks noGrp="1"/>
          </p:cNvSpPr>
          <p:nvPr>
            <p:ph type="body" sz="quarter" idx="18" hasCustomPrompt="1"/>
          </p:nvPr>
        </p:nvSpPr>
        <p:spPr>
          <a:xfrm>
            <a:off x="8262256" y="1796286"/>
            <a:ext cx="2477070" cy="337494"/>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6027" y="1776780"/>
            <a:ext cx="417341" cy="362765"/>
          </a:xfrm>
          <a:prstGeom prst="rect">
            <a:avLst/>
          </a:prstGeom>
        </p:spPr>
      </p:pic>
      <p:sp>
        <p:nvSpPr>
          <p:cNvPr id="29" name="Text Placeholder 5"/>
          <p:cNvSpPr>
            <a:spLocks noGrp="1"/>
          </p:cNvSpPr>
          <p:nvPr>
            <p:ph type="body" sz="quarter" idx="19" hasCustomPrompt="1"/>
          </p:nvPr>
        </p:nvSpPr>
        <p:spPr>
          <a:xfrm>
            <a:off x="4702627" y="1796286"/>
            <a:ext cx="2477070" cy="337494"/>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6398" y="1776780"/>
            <a:ext cx="417341" cy="362765"/>
          </a:xfrm>
          <a:prstGeom prst="rect">
            <a:avLst/>
          </a:prstGeom>
        </p:spPr>
      </p:pic>
      <p:sp>
        <p:nvSpPr>
          <p:cNvPr id="33" name="Text Placeholder 5"/>
          <p:cNvSpPr>
            <a:spLocks noGrp="1"/>
          </p:cNvSpPr>
          <p:nvPr>
            <p:ph type="body" sz="quarter" idx="21" hasCustomPrompt="1"/>
          </p:nvPr>
        </p:nvSpPr>
        <p:spPr>
          <a:xfrm>
            <a:off x="1142998" y="1796286"/>
            <a:ext cx="2477070" cy="337494"/>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7" name="מציין מיקום טקסט 6"/>
          <p:cNvSpPr>
            <a:spLocks noGrp="1"/>
          </p:cNvSpPr>
          <p:nvPr>
            <p:ph type="body" sz="quarter" idx="22" hasCustomPrompt="1"/>
          </p:nvPr>
        </p:nvSpPr>
        <p:spPr>
          <a:xfrm>
            <a:off x="4702627" y="2365375"/>
            <a:ext cx="3040062" cy="3144838"/>
          </a:xfrm>
        </p:spPr>
        <p:txBody>
          <a:bodyPr>
            <a:noAutofit/>
          </a:bodyPr>
          <a:lstStyle>
            <a:lvl1pPr>
              <a:lnSpc>
                <a:spcPct val="120000"/>
              </a:lnSpc>
              <a:defRPr/>
            </a:lvl1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 סטרוקטורות </a:t>
            </a:r>
            <a:r>
              <a:rPr lang="he-IL" dirty="0" err="1"/>
              <a:t>תלחינני</a:t>
            </a:r>
            <a:r>
              <a:rPr lang="he-IL" dirty="0"/>
              <a:t> תש או ממפה </a:t>
            </a:r>
            <a:r>
              <a:rPr lang="he-IL" dirty="0" err="1"/>
              <a:t>היעגנם</a:t>
            </a:r>
            <a:r>
              <a:rPr lang="he-IL" dirty="0"/>
              <a:t> </a:t>
            </a:r>
            <a:r>
              <a:rPr lang="he-IL" dirty="0" err="1"/>
              <a:t>יתמחזר</a:t>
            </a:r>
            <a:r>
              <a:rPr lang="he-IL" dirty="0"/>
              <a:t> מק שקן חנכנו סנוקר תחטוב תהופנט </a:t>
            </a:r>
            <a:r>
              <a:rPr lang="he-IL" dirty="0" err="1"/>
              <a:t>יולן</a:t>
            </a:r>
            <a:r>
              <a:rPr lang="he-IL" dirty="0"/>
              <a:t> אמבולטורי זרכן תיקבצנה </a:t>
            </a:r>
            <a:r>
              <a:rPr lang="he-IL" dirty="0" err="1"/>
              <a:t>ספציפיקהלחנה</a:t>
            </a:r>
            <a:r>
              <a:rPr lang="he-IL" dirty="0"/>
              <a:t> בקטריולוגי </a:t>
            </a:r>
            <a:r>
              <a:rPr lang="he-IL" dirty="0" err="1"/>
              <a:t>היהגו</a:t>
            </a:r>
            <a:r>
              <a:rPr lang="he-IL" dirty="0"/>
              <a:t> אפיקורסי יתבהר הורצת </a:t>
            </a:r>
            <a:r>
              <a:rPr lang="he-IL" dirty="0" err="1"/>
              <a:t>נרצו</a:t>
            </a:r>
            <a:r>
              <a:rPr lang="he-IL" dirty="0"/>
              <a:t> קונצרטנטי תא אחבשן מרגש פיזיולוג מר שכלל </a:t>
            </a:r>
            <a:r>
              <a:rPr lang="he-IL" dirty="0" err="1"/>
              <a:t>שבצך</a:t>
            </a:r>
            <a:r>
              <a:rPr lang="he-IL" dirty="0"/>
              <a:t> חשו יבב סנפלינג </a:t>
            </a:r>
            <a:r>
              <a:rPr lang="he-IL" dirty="0" err="1"/>
              <a:t>ממויני</a:t>
            </a:r>
            <a:r>
              <a:rPr lang="he-IL" dirty="0"/>
              <a:t> תש </a:t>
            </a:r>
            <a:r>
              <a:rPr lang="he-IL" dirty="0" err="1"/>
              <a:t>רטרוספקטיבת</a:t>
            </a:r>
            <a:r>
              <a:rPr lang="he-IL" dirty="0"/>
              <a:t> מתומרצות </a:t>
            </a:r>
            <a:endParaRPr lang="en-US" dirty="0"/>
          </a:p>
        </p:txBody>
      </p:sp>
      <p:sp>
        <p:nvSpPr>
          <p:cNvPr id="9" name="מציין מיקום טקסט 8"/>
          <p:cNvSpPr>
            <a:spLocks noGrp="1"/>
          </p:cNvSpPr>
          <p:nvPr>
            <p:ph type="body" sz="quarter" idx="23" hasCustomPrompt="1"/>
          </p:nvPr>
        </p:nvSpPr>
        <p:spPr>
          <a:xfrm>
            <a:off x="1141410" y="2365375"/>
            <a:ext cx="3041650" cy="3144838"/>
          </a:xfrm>
        </p:spPr>
        <p:txBody>
          <a:bodyPr>
            <a:noAutofit/>
          </a:bodyPr>
          <a:lstStyle>
            <a:lvl1pPr>
              <a:lnSpc>
                <a:spcPct val="120000"/>
              </a:lnSpc>
              <a:defRPr/>
            </a:lvl1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 סטרוקטורות </a:t>
            </a:r>
            <a:r>
              <a:rPr lang="he-IL" dirty="0" err="1"/>
              <a:t>תלחינני</a:t>
            </a:r>
            <a:r>
              <a:rPr lang="he-IL" dirty="0"/>
              <a:t> תש או ממפה </a:t>
            </a:r>
            <a:r>
              <a:rPr lang="he-IL" dirty="0" err="1"/>
              <a:t>היעגנם</a:t>
            </a:r>
            <a:r>
              <a:rPr lang="he-IL" dirty="0"/>
              <a:t> </a:t>
            </a:r>
            <a:r>
              <a:rPr lang="he-IL" dirty="0" err="1"/>
              <a:t>יתמחזר</a:t>
            </a:r>
            <a:r>
              <a:rPr lang="he-IL" dirty="0"/>
              <a:t> מק שקן חנכנו סנוקר תחטוב תהופנט </a:t>
            </a:r>
            <a:r>
              <a:rPr lang="he-IL" dirty="0" err="1"/>
              <a:t>יולן</a:t>
            </a:r>
            <a:r>
              <a:rPr lang="he-IL" dirty="0"/>
              <a:t> אמבולטורי זרכן תיקבצנה </a:t>
            </a:r>
            <a:r>
              <a:rPr lang="he-IL" dirty="0" err="1"/>
              <a:t>ספציפיקהלחנה</a:t>
            </a:r>
            <a:r>
              <a:rPr lang="he-IL" dirty="0"/>
              <a:t> בקטריולוגי </a:t>
            </a:r>
            <a:r>
              <a:rPr lang="he-IL" dirty="0" err="1"/>
              <a:t>היהגו</a:t>
            </a:r>
            <a:r>
              <a:rPr lang="he-IL" dirty="0"/>
              <a:t> אפיקורסי יתבהר הורצת </a:t>
            </a:r>
            <a:r>
              <a:rPr lang="he-IL" dirty="0" err="1"/>
              <a:t>נרצו</a:t>
            </a:r>
            <a:r>
              <a:rPr lang="he-IL" dirty="0"/>
              <a:t> קונצרטנטי תא אחבשן מרגש פיזיולוג מר שכלל </a:t>
            </a:r>
            <a:r>
              <a:rPr lang="he-IL" dirty="0" err="1"/>
              <a:t>שבצך</a:t>
            </a:r>
            <a:r>
              <a:rPr lang="he-IL" dirty="0"/>
              <a:t> חשו יבב סנפלינג </a:t>
            </a:r>
            <a:r>
              <a:rPr lang="he-IL" dirty="0" err="1"/>
              <a:t>ממויני</a:t>
            </a:r>
            <a:r>
              <a:rPr lang="he-IL" dirty="0"/>
              <a:t> תש </a:t>
            </a:r>
            <a:r>
              <a:rPr lang="he-IL" dirty="0" err="1"/>
              <a:t>רטרוספקטיבת</a:t>
            </a:r>
            <a:r>
              <a:rPr lang="he-IL" dirty="0"/>
              <a:t> מתומרצות </a:t>
            </a:r>
            <a:endParaRPr lang="en-US" dirty="0"/>
          </a:p>
        </p:txBody>
      </p:sp>
      <p:sp>
        <p:nvSpPr>
          <p:cNvPr id="16" name="Footer Placeholder 27">
            <a:extLst>
              <a:ext uri="{FF2B5EF4-FFF2-40B4-BE49-F238E27FC236}">
                <a16:creationId xmlns:a16="http://schemas.microsoft.com/office/drawing/2014/main" id="{526142CD-1996-334C-808F-23EEA4F4DDAA}"/>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7" name="Slide Number Placeholder 3">
            <a:extLst>
              <a:ext uri="{FF2B5EF4-FFF2-40B4-BE49-F238E27FC236}">
                <a16:creationId xmlns:a16="http://schemas.microsoft.com/office/drawing/2014/main" id="{D8A2B40D-99E6-E04C-BABD-C01F440685B1}"/>
              </a:ext>
            </a:extLst>
          </p:cNvPr>
          <p:cNvSpPr>
            <a:spLocks noGrp="1"/>
          </p:cNvSpPr>
          <p:nvPr>
            <p:ph type="sldNum" sz="quarter" idx="24"/>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9" name="Picture 18">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Slide">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sz="quarter" idx="24" hasCustomPrompt="1"/>
          </p:nvPr>
        </p:nvSpPr>
        <p:spPr>
          <a:xfrm>
            <a:off x="1149328" y="3744068"/>
            <a:ext cx="3042274" cy="431741"/>
          </a:xfrm>
        </p:spPr>
        <p:txBody>
          <a:bodyPr>
            <a:noAutofit/>
          </a:bodyPr>
          <a:lstStyle>
            <a:lvl1pPr algn="ctr">
              <a:defRPr sz="2000" b="1" baseline="0"/>
            </a:lvl1pPr>
            <a:lvl2pPr algn="ctr">
              <a:defRPr/>
            </a:lvl2pPr>
            <a:lvl3pPr algn="ctr">
              <a:defRPr/>
            </a:lvl3pPr>
            <a:lvl4pPr algn="ctr">
              <a:defRPr/>
            </a:lvl4pPr>
            <a:lvl5pPr algn="ctr">
              <a:defRPr/>
            </a:lvl5pPr>
          </a:lstStyle>
          <a:p>
            <a:pPr marL="0" marR="0" lvl="0" indent="0" algn="ctr" defTabSz="914400" rtl="1" eaLnBrk="1" fontAlgn="auto" latinLnBrk="0" hangingPunct="1">
              <a:lnSpc>
                <a:spcPct val="90000"/>
              </a:lnSpc>
              <a:spcBef>
                <a:spcPts val="400"/>
              </a:spcBef>
              <a:spcAft>
                <a:spcPts val="400"/>
              </a:spcAft>
              <a:buClrTx/>
              <a:buSzTx/>
              <a:buFont typeface="Arial"/>
              <a:buNone/>
              <a:tabLst/>
              <a:defRPr/>
            </a:pPr>
            <a:r>
              <a:rPr lang="he-IL" dirty="0"/>
              <a:t>אילון </a:t>
            </a:r>
            <a:r>
              <a:rPr lang="he-IL" dirty="0" err="1"/>
              <a:t>מאסק</a:t>
            </a:r>
            <a:endParaRPr lang="en-US" dirty="0"/>
          </a:p>
        </p:txBody>
      </p:sp>
      <p:sp>
        <p:nvSpPr>
          <p:cNvPr id="21" name="Text Placeholder 8"/>
          <p:cNvSpPr>
            <a:spLocks noGrp="1"/>
          </p:cNvSpPr>
          <p:nvPr>
            <p:ph type="body" sz="quarter" idx="25" hasCustomPrompt="1"/>
          </p:nvPr>
        </p:nvSpPr>
        <p:spPr>
          <a:xfrm>
            <a:off x="1149328" y="4262339"/>
            <a:ext cx="3042274" cy="805780"/>
          </a:xfrm>
        </p:spPr>
        <p:txBody>
          <a:bodyPr>
            <a:noAutofit/>
          </a:bodyPr>
          <a:lstStyle>
            <a:lvl1pPr algn="ctr">
              <a:lnSpc>
                <a:spcPct val="120000"/>
              </a:lnSpc>
              <a:buNone/>
              <a:defRPr sz="1600" b="0" baseline="0"/>
            </a:lvl1pPr>
            <a:lvl2pPr algn="ctr">
              <a:defRPr/>
            </a:lvl2pPr>
            <a:lvl3pPr algn="ctr">
              <a:defRPr/>
            </a:lvl3pPr>
            <a:lvl4pPr algn="ctr">
              <a:defRPr/>
            </a:lvl4pPr>
            <a:lvl5pPr algn="ctr">
              <a:defRPr/>
            </a:lvl5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a:t>
            </a:r>
            <a:endParaRPr lang="en-US" dirty="0"/>
          </a:p>
        </p:txBody>
      </p:sp>
      <p:sp>
        <p:nvSpPr>
          <p:cNvPr id="22" name="Text Placeholder 8"/>
          <p:cNvSpPr>
            <a:spLocks noGrp="1"/>
          </p:cNvSpPr>
          <p:nvPr>
            <p:ph type="body" sz="quarter" idx="26" hasCustomPrompt="1"/>
          </p:nvPr>
        </p:nvSpPr>
        <p:spPr>
          <a:xfrm>
            <a:off x="4766587" y="3744068"/>
            <a:ext cx="3042274" cy="431741"/>
          </a:xfrm>
        </p:spPr>
        <p:txBody>
          <a:bodyPr>
            <a:noAutofit/>
          </a:bodyPr>
          <a:lstStyle>
            <a:lvl1pPr algn="ctr">
              <a:defRPr sz="2000" b="1" baseline="0"/>
            </a:lvl1pPr>
            <a:lvl2pPr algn="ctr">
              <a:defRPr/>
            </a:lvl2pPr>
            <a:lvl3pPr algn="ctr">
              <a:defRPr/>
            </a:lvl3pPr>
            <a:lvl4pPr algn="ctr">
              <a:defRPr/>
            </a:lvl4pPr>
            <a:lvl5pPr algn="ctr">
              <a:defRPr/>
            </a:lvl5pPr>
          </a:lstStyle>
          <a:p>
            <a:pPr marL="0" marR="0" lvl="0" indent="0" algn="ctr" defTabSz="914400" rtl="1" eaLnBrk="1" fontAlgn="auto" latinLnBrk="0" hangingPunct="1">
              <a:lnSpc>
                <a:spcPct val="90000"/>
              </a:lnSpc>
              <a:spcBef>
                <a:spcPts val="400"/>
              </a:spcBef>
              <a:spcAft>
                <a:spcPts val="400"/>
              </a:spcAft>
              <a:buClrTx/>
              <a:buSzTx/>
              <a:buFont typeface="Arial"/>
              <a:buNone/>
              <a:tabLst/>
              <a:defRPr/>
            </a:pPr>
            <a:r>
              <a:rPr lang="he-IL" dirty="0"/>
              <a:t>אילון </a:t>
            </a:r>
            <a:r>
              <a:rPr lang="he-IL" dirty="0" err="1"/>
              <a:t>מאסק</a:t>
            </a:r>
            <a:endParaRPr lang="en-US" dirty="0"/>
          </a:p>
        </p:txBody>
      </p:sp>
      <p:sp>
        <p:nvSpPr>
          <p:cNvPr id="23" name="Text Placeholder 8"/>
          <p:cNvSpPr>
            <a:spLocks noGrp="1"/>
          </p:cNvSpPr>
          <p:nvPr>
            <p:ph type="body" sz="quarter" idx="27" hasCustomPrompt="1"/>
          </p:nvPr>
        </p:nvSpPr>
        <p:spPr>
          <a:xfrm>
            <a:off x="4766587" y="4262339"/>
            <a:ext cx="3042274" cy="805780"/>
          </a:xfrm>
        </p:spPr>
        <p:txBody>
          <a:bodyPr>
            <a:noAutofit/>
          </a:bodyPr>
          <a:lstStyle>
            <a:lvl1pPr algn="ctr">
              <a:lnSpc>
                <a:spcPct val="120000"/>
              </a:lnSpc>
              <a:buNone/>
              <a:defRPr sz="1600" b="0" baseline="0"/>
            </a:lvl1pPr>
            <a:lvl2pPr algn="ctr">
              <a:defRPr/>
            </a:lvl2pPr>
            <a:lvl3pPr algn="ctr">
              <a:defRPr/>
            </a:lvl3pPr>
            <a:lvl4pPr algn="ctr">
              <a:defRPr/>
            </a:lvl4pPr>
            <a:lvl5pPr algn="ctr">
              <a:defRPr/>
            </a:lvl5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a:t>
            </a:r>
            <a:endParaRPr lang="en-US" dirty="0"/>
          </a:p>
        </p:txBody>
      </p:sp>
      <p:sp>
        <p:nvSpPr>
          <p:cNvPr id="24" name="Text Placeholder 8"/>
          <p:cNvSpPr>
            <a:spLocks noGrp="1"/>
          </p:cNvSpPr>
          <p:nvPr>
            <p:ph type="body" sz="quarter" idx="28" hasCustomPrompt="1"/>
          </p:nvPr>
        </p:nvSpPr>
        <p:spPr>
          <a:xfrm>
            <a:off x="8383846" y="3744068"/>
            <a:ext cx="3042274" cy="431741"/>
          </a:xfrm>
        </p:spPr>
        <p:txBody>
          <a:bodyPr>
            <a:noAutofit/>
          </a:bodyPr>
          <a:lstStyle>
            <a:lvl1pPr algn="ctr">
              <a:defRPr sz="2000" b="1" baseline="0"/>
            </a:lvl1pPr>
            <a:lvl2pPr algn="ctr">
              <a:defRPr/>
            </a:lvl2pPr>
            <a:lvl3pPr algn="ctr">
              <a:defRPr/>
            </a:lvl3pPr>
            <a:lvl4pPr algn="ctr">
              <a:defRPr/>
            </a:lvl4pPr>
            <a:lvl5pPr algn="ctr">
              <a:defRPr/>
            </a:lvl5pPr>
          </a:lstStyle>
          <a:p>
            <a:pPr marL="0" marR="0" lvl="0" indent="0" algn="ctr" defTabSz="914400" rtl="1" eaLnBrk="1" fontAlgn="auto" latinLnBrk="0" hangingPunct="1">
              <a:lnSpc>
                <a:spcPct val="90000"/>
              </a:lnSpc>
              <a:spcBef>
                <a:spcPts val="400"/>
              </a:spcBef>
              <a:spcAft>
                <a:spcPts val="400"/>
              </a:spcAft>
              <a:buClrTx/>
              <a:buSzTx/>
              <a:buFont typeface="Arial"/>
              <a:buNone/>
              <a:tabLst/>
              <a:defRPr/>
            </a:pPr>
            <a:r>
              <a:rPr lang="he-IL" dirty="0"/>
              <a:t>אילון </a:t>
            </a:r>
            <a:r>
              <a:rPr lang="he-IL" dirty="0" err="1"/>
              <a:t>מאסק</a:t>
            </a:r>
            <a:endParaRPr lang="en-US" dirty="0"/>
          </a:p>
        </p:txBody>
      </p:sp>
      <p:sp>
        <p:nvSpPr>
          <p:cNvPr id="25" name="Text Placeholder 8"/>
          <p:cNvSpPr>
            <a:spLocks noGrp="1"/>
          </p:cNvSpPr>
          <p:nvPr>
            <p:ph type="body" sz="quarter" idx="29" hasCustomPrompt="1"/>
          </p:nvPr>
        </p:nvSpPr>
        <p:spPr>
          <a:xfrm>
            <a:off x="8383846" y="4262339"/>
            <a:ext cx="3042274" cy="805780"/>
          </a:xfrm>
        </p:spPr>
        <p:txBody>
          <a:bodyPr>
            <a:noAutofit/>
          </a:bodyPr>
          <a:lstStyle>
            <a:lvl1pPr algn="ctr">
              <a:lnSpc>
                <a:spcPct val="120000"/>
              </a:lnSpc>
              <a:buNone/>
              <a:defRPr sz="1600" b="0" baseline="0"/>
            </a:lvl1pPr>
            <a:lvl2pPr algn="ctr">
              <a:defRPr/>
            </a:lvl2pPr>
            <a:lvl3pPr algn="ctr">
              <a:defRPr/>
            </a:lvl3pPr>
            <a:lvl4pPr algn="ctr">
              <a:defRPr/>
            </a:lvl4pPr>
            <a:lvl5pPr algn="ctr">
              <a:defRPr/>
            </a:lvl5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a:t>
            </a:r>
            <a:endParaRPr lang="en-US" dirty="0"/>
          </a:p>
        </p:txBody>
      </p:sp>
      <p:pic>
        <p:nvPicPr>
          <p:cNvPr id="10" name="Picture 9"/>
          <p:cNvPicPr>
            <a:picLocks noChangeAspect="1"/>
          </p:cNvPicPr>
          <p:nvPr userDrawn="1"/>
        </p:nvPicPr>
        <p:blipFill>
          <a:blip r:embed="rId2"/>
          <a:srcRect/>
          <a:stretch/>
        </p:blipFill>
        <p:spPr>
          <a:xfrm>
            <a:off x="1366295" y="1115571"/>
            <a:ext cx="2628497" cy="2628497"/>
          </a:xfrm>
          <a:prstGeom prst="rect">
            <a:avLst/>
          </a:prstGeom>
        </p:spPr>
      </p:pic>
      <p:sp>
        <p:nvSpPr>
          <p:cNvPr id="30" name="Picture Placeholder 5"/>
          <p:cNvSpPr>
            <a:spLocks noGrp="1"/>
          </p:cNvSpPr>
          <p:nvPr>
            <p:ph type="pic" sz="quarter" idx="13" hasCustomPrompt="1"/>
          </p:nvPr>
        </p:nvSpPr>
        <p:spPr>
          <a:xfrm>
            <a:off x="1994114" y="1768192"/>
            <a:ext cx="1314940" cy="131493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37" name="Picture 36"/>
          <p:cNvPicPr>
            <a:picLocks noChangeAspect="1"/>
          </p:cNvPicPr>
          <p:nvPr userDrawn="1"/>
        </p:nvPicPr>
        <p:blipFill>
          <a:blip r:embed="rId2"/>
          <a:srcRect/>
          <a:stretch/>
        </p:blipFill>
        <p:spPr>
          <a:xfrm>
            <a:off x="4971972" y="1115571"/>
            <a:ext cx="2628497" cy="2628497"/>
          </a:xfrm>
          <a:prstGeom prst="rect">
            <a:avLst/>
          </a:prstGeom>
        </p:spPr>
      </p:pic>
      <p:sp>
        <p:nvSpPr>
          <p:cNvPr id="38" name="Picture Placeholder 5"/>
          <p:cNvSpPr>
            <a:spLocks noGrp="1"/>
          </p:cNvSpPr>
          <p:nvPr>
            <p:ph type="pic" sz="quarter" idx="30" hasCustomPrompt="1"/>
          </p:nvPr>
        </p:nvSpPr>
        <p:spPr>
          <a:xfrm>
            <a:off x="5599791" y="1768192"/>
            <a:ext cx="1314940" cy="131493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39" name="Picture 38"/>
          <p:cNvPicPr>
            <a:picLocks noChangeAspect="1"/>
          </p:cNvPicPr>
          <p:nvPr userDrawn="1"/>
        </p:nvPicPr>
        <p:blipFill>
          <a:blip r:embed="rId2"/>
          <a:srcRect/>
          <a:stretch/>
        </p:blipFill>
        <p:spPr>
          <a:xfrm>
            <a:off x="8606712" y="1115571"/>
            <a:ext cx="2628497" cy="2628497"/>
          </a:xfrm>
          <a:prstGeom prst="rect">
            <a:avLst/>
          </a:prstGeom>
        </p:spPr>
      </p:pic>
      <p:sp>
        <p:nvSpPr>
          <p:cNvPr id="40" name="Picture Placeholder 5"/>
          <p:cNvSpPr>
            <a:spLocks noGrp="1"/>
          </p:cNvSpPr>
          <p:nvPr>
            <p:ph type="pic" sz="quarter" idx="31" hasCustomPrompt="1"/>
          </p:nvPr>
        </p:nvSpPr>
        <p:spPr>
          <a:xfrm>
            <a:off x="9234531" y="1768192"/>
            <a:ext cx="1314940" cy="131493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6" name="Footer Placeholder 27">
            <a:extLst>
              <a:ext uri="{FF2B5EF4-FFF2-40B4-BE49-F238E27FC236}">
                <a16:creationId xmlns:a16="http://schemas.microsoft.com/office/drawing/2014/main" id="{8087EA24-6E66-6242-AE04-C08B6AFCEAA4}"/>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7" name="Slide Number Placeholder 3">
            <a:extLst>
              <a:ext uri="{FF2B5EF4-FFF2-40B4-BE49-F238E27FC236}">
                <a16:creationId xmlns:a16="http://schemas.microsoft.com/office/drawing/2014/main" id="{8D36CC13-EEE4-CC49-8E77-A16AE6EC8340}"/>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9" name="Picture 18">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257" y="163629"/>
            <a:ext cx="4576149" cy="870194"/>
          </a:xfrm>
        </p:spPr>
        <p:txBody>
          <a:bodyPr anchor="ctr">
            <a:noAutofit/>
          </a:bodyPr>
          <a:lstStyle>
            <a:lvl1pPr algn="r">
              <a:lnSpc>
                <a:spcPct val="70000"/>
              </a:lnSpc>
              <a:defRPr sz="3600" b="1" baseline="0">
                <a:solidFill>
                  <a:schemeClr val="tx2"/>
                </a:solidFill>
              </a:defRPr>
            </a:lvl1pPr>
          </a:lstStyle>
          <a:p>
            <a:r>
              <a:rPr lang="he-IL" dirty="0"/>
              <a:t>כאן תבוא כותרת</a:t>
            </a:r>
            <a:endParaRPr lang="en-US" dirty="0"/>
          </a:p>
        </p:txBody>
      </p:sp>
      <p:sp>
        <p:nvSpPr>
          <p:cNvPr id="7" name="Picture Placeholder 6"/>
          <p:cNvSpPr>
            <a:spLocks noGrp="1"/>
          </p:cNvSpPr>
          <p:nvPr>
            <p:ph type="pic" sz="quarter" idx="23" hasCustomPrompt="1"/>
          </p:nvPr>
        </p:nvSpPr>
        <p:spPr>
          <a:xfrm>
            <a:off x="6929438" y="0"/>
            <a:ext cx="5262562" cy="6899275"/>
          </a:xfrm>
          <a:solidFill>
            <a:schemeClr val="accent1"/>
          </a:solidFill>
        </p:spPr>
        <p:txBody>
          <a:body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4" name="מציין מיקום טקסט 3"/>
          <p:cNvSpPr>
            <a:spLocks noGrp="1"/>
          </p:cNvSpPr>
          <p:nvPr>
            <p:ph type="body" sz="quarter" idx="24" hasCustomPrompt="1"/>
          </p:nvPr>
        </p:nvSpPr>
        <p:spPr>
          <a:xfrm>
            <a:off x="1404257" y="1497013"/>
            <a:ext cx="4576149" cy="4081462"/>
          </a:xfrm>
        </p:spPr>
        <p:txBody>
          <a:bodyPr>
            <a:noAutofit/>
          </a:bodyPr>
          <a:lstStyle>
            <a:lvl1pPr>
              <a:lnSpc>
                <a:spcPct val="120000"/>
              </a:lnSpc>
              <a:defRPr sz="1600"/>
            </a:lvl1pPr>
          </a:lstStyle>
          <a:p>
            <a:pPr lvl="0"/>
            <a:r>
              <a:rPr lang="he-IL" dirty="0"/>
              <a:t>טקסט</a:t>
            </a:r>
          </a:p>
        </p:txBody>
      </p:sp>
      <p:sp>
        <p:nvSpPr>
          <p:cNvPr id="8" name="Footer Placeholder 27">
            <a:extLst>
              <a:ext uri="{FF2B5EF4-FFF2-40B4-BE49-F238E27FC236}">
                <a16:creationId xmlns:a16="http://schemas.microsoft.com/office/drawing/2014/main" id="{22BC0CE1-45BC-7248-AC36-D1C623382F5B}"/>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9" name="Slide Number Placeholder 3">
            <a:extLst>
              <a:ext uri="{FF2B5EF4-FFF2-40B4-BE49-F238E27FC236}">
                <a16:creationId xmlns:a16="http://schemas.microsoft.com/office/drawing/2014/main" id="{427597ED-3A58-A042-875C-27D5E294130B}"/>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1" name="Picture 10">
            <a:extLst>
              <a:ext uri="{FF2B5EF4-FFF2-40B4-BE49-F238E27FC236}">
                <a16:creationId xmlns:a16="http://schemas.microsoft.com/office/drawing/2014/main" id="{519285DD-ED6F-014C-904C-94ECD3BEB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8406" y="1717310"/>
            <a:ext cx="5647593" cy="870194"/>
          </a:xfrm>
        </p:spPr>
        <p:txBody>
          <a:bodyPr anchor="b">
            <a:noAutofit/>
          </a:bodyPr>
          <a:lstStyle>
            <a:lvl1pPr algn="r">
              <a:defRPr sz="4400" baseline="0"/>
            </a:lvl1pPr>
          </a:lstStyle>
          <a:p>
            <a:r>
              <a:rPr lang="he-IL" dirty="0"/>
              <a:t>כותרת ראשית</a:t>
            </a:r>
            <a:endParaRPr lang="en-US" dirty="0"/>
          </a:p>
        </p:txBody>
      </p:sp>
      <p:sp>
        <p:nvSpPr>
          <p:cNvPr id="3" name="Subtitle 2"/>
          <p:cNvSpPr>
            <a:spLocks noGrp="1"/>
          </p:cNvSpPr>
          <p:nvPr>
            <p:ph type="subTitle" idx="1" hasCustomPrompt="1"/>
          </p:nvPr>
        </p:nvSpPr>
        <p:spPr>
          <a:xfrm>
            <a:off x="5528406" y="2874108"/>
            <a:ext cx="5647593" cy="414215"/>
          </a:xfrm>
        </p:spPr>
        <p:txBody>
          <a:bodyPr>
            <a:noAutofit/>
          </a:bodyPr>
          <a:lstStyle>
            <a:lvl1pPr marL="0" indent="0" algn="r">
              <a:buNone/>
              <a:defRPr sz="1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כותרת משנה</a:t>
            </a:r>
            <a:endParaRPr lang="en-US" dirty="0"/>
          </a:p>
        </p:txBody>
      </p:sp>
      <p:sp>
        <p:nvSpPr>
          <p:cNvPr id="4" name="Date Placeholder 3"/>
          <p:cNvSpPr>
            <a:spLocks noGrp="1"/>
          </p:cNvSpPr>
          <p:nvPr>
            <p:ph type="dt" sz="half" idx="10"/>
          </p:nvPr>
        </p:nvSpPr>
        <p:spPr>
          <a:xfrm>
            <a:off x="8432799" y="3288323"/>
            <a:ext cx="2743200" cy="365125"/>
          </a:xfrm>
          <a:prstGeom prst="rect">
            <a:avLst/>
          </a:prstGeom>
        </p:spPr>
        <p:txBody>
          <a:bodyPr/>
          <a:lstStyle>
            <a:lvl1pPr algn="r">
              <a:defRPr sz="1800" b="0">
                <a:solidFill>
                  <a:schemeClr val="accent1"/>
                </a:solidFill>
              </a:defRPr>
            </a:lvl1pPr>
          </a:lstStyle>
          <a:p>
            <a:endParaRPr lang="en-US" dirty="0"/>
          </a:p>
        </p:txBody>
      </p:sp>
      <p:pic>
        <p:nvPicPr>
          <p:cNvPr id="12" name="Picture 11"/>
          <p:cNvPicPr>
            <a:picLocks noChangeAspect="1"/>
          </p:cNvPicPr>
          <p:nvPr userDrawn="1"/>
        </p:nvPicPr>
        <p:blipFill>
          <a:blip r:embed="rId2"/>
          <a:srcRect/>
          <a:stretch/>
        </p:blipFill>
        <p:spPr>
          <a:xfrm>
            <a:off x="8635" y="827"/>
            <a:ext cx="5511135" cy="6857173"/>
          </a:xfrm>
          <a:prstGeom prst="rect">
            <a:avLst/>
          </a:prstGeom>
          <a:noFill/>
          <a:ln>
            <a:noFill/>
          </a:ln>
        </p:spPr>
      </p:pic>
      <p:sp>
        <p:nvSpPr>
          <p:cNvPr id="6" name="Picture Placeholder 5"/>
          <p:cNvSpPr>
            <a:spLocks noGrp="1"/>
          </p:cNvSpPr>
          <p:nvPr>
            <p:ph type="pic" sz="quarter" idx="11" hasCustomPrompt="1"/>
          </p:nvPr>
        </p:nvSpPr>
        <p:spPr>
          <a:xfrm>
            <a:off x="-1344049" y="1149795"/>
            <a:ext cx="4773049" cy="477304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63742" y="5534258"/>
            <a:ext cx="2212257" cy="82275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Title Slide">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7" y="0"/>
            <a:ext cx="4576149" cy="983023"/>
          </a:xfrm>
        </p:spPr>
        <p:txBody>
          <a:bodyPr anchor="ctr">
            <a:noAutofit/>
          </a:bodyPr>
          <a:lstStyle>
            <a:lvl1pPr algn="r">
              <a:lnSpc>
                <a:spcPct val="70000"/>
              </a:lnSpc>
              <a:defRPr sz="3600" b="1" baseline="0">
                <a:solidFill>
                  <a:schemeClr val="bg2"/>
                </a:solidFill>
              </a:defRPr>
            </a:lvl1pPr>
          </a:lstStyle>
          <a:p>
            <a:r>
              <a:rPr lang="he-IL" dirty="0"/>
              <a:t>כאן תבוא כותרת</a:t>
            </a:r>
            <a:endParaRPr lang="en-US" dirty="0"/>
          </a:p>
        </p:txBody>
      </p:sp>
      <p:sp>
        <p:nvSpPr>
          <p:cNvPr id="7" name="Picture Placeholder 6"/>
          <p:cNvSpPr>
            <a:spLocks noGrp="1"/>
          </p:cNvSpPr>
          <p:nvPr>
            <p:ph type="pic" sz="quarter" idx="23" hasCustomPrompt="1"/>
          </p:nvPr>
        </p:nvSpPr>
        <p:spPr>
          <a:xfrm>
            <a:off x="6929438" y="0"/>
            <a:ext cx="5262562" cy="6899275"/>
          </a:xfrm>
          <a:solidFill>
            <a:schemeClr val="accent1"/>
          </a:solidFill>
        </p:spPr>
        <p:txBody>
          <a:body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4" name="מציין מיקום טקסט 3"/>
          <p:cNvSpPr>
            <a:spLocks noGrp="1"/>
          </p:cNvSpPr>
          <p:nvPr>
            <p:ph type="body" sz="quarter" idx="24" hasCustomPrompt="1"/>
          </p:nvPr>
        </p:nvSpPr>
        <p:spPr>
          <a:xfrm>
            <a:off x="1404257" y="1497013"/>
            <a:ext cx="4576149" cy="4081462"/>
          </a:xfrm>
        </p:spPr>
        <p:txBody>
          <a:bodyPr>
            <a:noAutofit/>
          </a:bodyPr>
          <a:lstStyle>
            <a:lvl1pPr>
              <a:lnSpc>
                <a:spcPct val="120000"/>
              </a:lnSpc>
              <a:defRPr sz="1600"/>
            </a:lvl1pPr>
          </a:lstStyle>
          <a:p>
            <a:pPr lvl="0"/>
            <a:r>
              <a:rPr lang="he-IL" dirty="0"/>
              <a:t>טקסט</a:t>
            </a:r>
          </a:p>
        </p:txBody>
      </p:sp>
      <p:sp>
        <p:nvSpPr>
          <p:cNvPr id="8" name="Footer Placeholder 27">
            <a:extLst>
              <a:ext uri="{FF2B5EF4-FFF2-40B4-BE49-F238E27FC236}">
                <a16:creationId xmlns:a16="http://schemas.microsoft.com/office/drawing/2014/main" id="{22BC0CE1-45BC-7248-AC36-D1C623382F5B}"/>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9" name="Slide Number Placeholder 3">
            <a:extLst>
              <a:ext uri="{FF2B5EF4-FFF2-40B4-BE49-F238E27FC236}">
                <a16:creationId xmlns:a16="http://schemas.microsoft.com/office/drawing/2014/main" id="{427597ED-3A58-A042-875C-27D5E294130B}"/>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1" name="Picture 10">
            <a:extLst>
              <a:ext uri="{FF2B5EF4-FFF2-40B4-BE49-F238E27FC236}">
                <a16:creationId xmlns:a16="http://schemas.microsoft.com/office/drawing/2014/main" id="{519285DD-ED6F-014C-904C-94ECD3BEB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itle Slide">
    <p:bg>
      <p:bgRef idx="1001">
        <a:schemeClr val="bg2"/>
      </p:bgRef>
    </p:bg>
    <p:spTree>
      <p:nvGrpSpPr>
        <p:cNvPr id="1" name=""/>
        <p:cNvGrpSpPr/>
        <p:nvPr/>
      </p:nvGrpSpPr>
      <p:grpSpPr>
        <a:xfrm>
          <a:off x="0" y="0"/>
          <a:ext cx="0" cy="0"/>
          <a:chOff x="0" y="0"/>
          <a:chExt cx="0" cy="0"/>
        </a:xfrm>
      </p:grpSpPr>
      <p:sp>
        <p:nvSpPr>
          <p:cNvPr id="7" name="Picture Placeholder 6"/>
          <p:cNvSpPr>
            <a:spLocks noGrp="1"/>
          </p:cNvSpPr>
          <p:nvPr>
            <p:ph type="pic" sz="quarter" idx="23" hasCustomPrompt="1"/>
          </p:nvPr>
        </p:nvSpPr>
        <p:spPr>
          <a:xfrm>
            <a:off x="0" y="990600"/>
            <a:ext cx="5262562" cy="5908675"/>
          </a:xfrm>
          <a:solidFill>
            <a:schemeClr val="accent1"/>
          </a:solidFill>
        </p:spPr>
        <p:txBody>
          <a:body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1" name="Rectangle 10">
            <a:extLst>
              <a:ext uri="{FF2B5EF4-FFF2-40B4-BE49-F238E27FC236}">
                <a16:creationId xmlns:a16="http://schemas.microsoft.com/office/drawing/2014/main" id="{7EE42D45-656B-7349-A9F9-88A1581D5AAF}"/>
              </a:ext>
            </a:extLst>
          </p:cNvPr>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09545" y="261603"/>
            <a:ext cx="4885072" cy="870194"/>
          </a:xfrm>
        </p:spPr>
        <p:txBody>
          <a:bodyPr anchor="ctr">
            <a:noAutofit/>
          </a:bodyPr>
          <a:lstStyle>
            <a:lvl1pPr algn="r">
              <a:lnSpc>
                <a:spcPct val="70000"/>
              </a:lnSpc>
              <a:defRPr sz="3600" b="1" baseline="0">
                <a:solidFill>
                  <a:schemeClr val="tx2"/>
                </a:solidFill>
              </a:defRPr>
            </a:lvl1pPr>
          </a:lstStyle>
          <a:p>
            <a:r>
              <a:rPr lang="he-IL" dirty="0"/>
              <a:t>כאן תבוא כותרת</a:t>
            </a:r>
            <a:endParaRPr lang="en-US" dirty="0"/>
          </a:p>
        </p:txBody>
      </p:sp>
      <p:sp>
        <p:nvSpPr>
          <p:cNvPr id="4" name="מציין מיקום טקסט 3"/>
          <p:cNvSpPr>
            <a:spLocks noGrp="1"/>
          </p:cNvSpPr>
          <p:nvPr>
            <p:ph type="body" sz="quarter" idx="24" hasCustomPrompt="1"/>
          </p:nvPr>
        </p:nvSpPr>
        <p:spPr>
          <a:xfrm>
            <a:off x="6509544" y="1497013"/>
            <a:ext cx="4885072" cy="4110037"/>
          </a:xfrm>
        </p:spPr>
        <p:txBody>
          <a:bodyPr>
            <a:noAutofit/>
          </a:bodyPr>
          <a:lstStyle>
            <a:lvl1pPr>
              <a:lnSpc>
                <a:spcPct val="120000"/>
              </a:lnSpc>
              <a:defRPr/>
            </a:lvl1pPr>
          </a:lstStyle>
          <a:p>
            <a:pPr lvl="0"/>
            <a:r>
              <a:rPr lang="he-IL" dirty="0"/>
              <a:t>טקסט</a:t>
            </a:r>
          </a:p>
        </p:txBody>
      </p:sp>
      <p:sp>
        <p:nvSpPr>
          <p:cNvPr id="5" name="Footer Placeholder 27">
            <a:extLst>
              <a:ext uri="{FF2B5EF4-FFF2-40B4-BE49-F238E27FC236}">
                <a16:creationId xmlns:a16="http://schemas.microsoft.com/office/drawing/2014/main" id="{528EE20D-5676-BB4B-99D0-6FDD9ADF89C0}"/>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6" name="Slide Number Placeholder 3">
            <a:extLst>
              <a:ext uri="{FF2B5EF4-FFF2-40B4-BE49-F238E27FC236}">
                <a16:creationId xmlns:a16="http://schemas.microsoft.com/office/drawing/2014/main" id="{4B256100-CA61-9D42-92D3-D1F432690108}"/>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9" name="Picture 8">
            <a:extLst>
              <a:ext uri="{FF2B5EF4-FFF2-40B4-BE49-F238E27FC236}">
                <a16:creationId xmlns:a16="http://schemas.microsoft.com/office/drawing/2014/main" id="{519285DD-ED6F-014C-904C-94ECD3BEB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06" y="1272120"/>
            <a:ext cx="5302968" cy="534563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Title Slide">
    <p:bg>
      <p:bgRef idx="1001">
        <a:schemeClr val="bg2"/>
      </p:bgRef>
    </p:bg>
    <p:spTree>
      <p:nvGrpSpPr>
        <p:cNvPr id="1" name=""/>
        <p:cNvGrpSpPr/>
        <p:nvPr/>
      </p:nvGrpSpPr>
      <p:grpSpPr>
        <a:xfrm>
          <a:off x="0" y="0"/>
          <a:ext cx="0" cy="0"/>
          <a:chOff x="0" y="0"/>
          <a:chExt cx="0" cy="0"/>
        </a:xfrm>
      </p:grpSpPr>
      <p:sp>
        <p:nvSpPr>
          <p:cNvPr id="7" name="Picture Placeholder 6"/>
          <p:cNvSpPr>
            <a:spLocks noGrp="1"/>
          </p:cNvSpPr>
          <p:nvPr>
            <p:ph type="pic" sz="quarter" idx="23" hasCustomPrompt="1"/>
          </p:nvPr>
        </p:nvSpPr>
        <p:spPr>
          <a:xfrm>
            <a:off x="0" y="990600"/>
            <a:ext cx="5262562" cy="5908675"/>
          </a:xfrm>
          <a:solidFill>
            <a:schemeClr val="accent1"/>
          </a:solidFill>
        </p:spPr>
        <p:txBody>
          <a:body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1" name="Rectangle 10">
            <a:extLst>
              <a:ext uri="{FF2B5EF4-FFF2-40B4-BE49-F238E27FC236}">
                <a16:creationId xmlns:a16="http://schemas.microsoft.com/office/drawing/2014/main" id="{7EE42D45-656B-7349-A9F9-88A1581D5AAF}"/>
              </a:ext>
            </a:extLst>
          </p:cNvPr>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09545" y="261603"/>
            <a:ext cx="4885072" cy="870194"/>
          </a:xfrm>
        </p:spPr>
        <p:txBody>
          <a:bodyPr anchor="ctr">
            <a:noAutofit/>
          </a:bodyPr>
          <a:lstStyle>
            <a:lvl1pPr algn="r">
              <a:lnSpc>
                <a:spcPct val="70000"/>
              </a:lnSpc>
              <a:defRPr sz="3600" b="1" baseline="0">
                <a:solidFill>
                  <a:schemeClr val="tx2"/>
                </a:solidFill>
              </a:defRPr>
            </a:lvl1pPr>
          </a:lstStyle>
          <a:p>
            <a:r>
              <a:rPr lang="he-IL" dirty="0"/>
              <a:t>כאן תבוא כותרת</a:t>
            </a:r>
            <a:endParaRPr lang="en-US" dirty="0"/>
          </a:p>
        </p:txBody>
      </p:sp>
      <p:sp>
        <p:nvSpPr>
          <p:cNvPr id="4" name="מציין מיקום טקסט 3"/>
          <p:cNvSpPr>
            <a:spLocks noGrp="1"/>
          </p:cNvSpPr>
          <p:nvPr>
            <p:ph type="body" sz="quarter" idx="24" hasCustomPrompt="1"/>
          </p:nvPr>
        </p:nvSpPr>
        <p:spPr>
          <a:xfrm>
            <a:off x="6509544" y="1497013"/>
            <a:ext cx="4885072" cy="4110037"/>
          </a:xfrm>
        </p:spPr>
        <p:txBody>
          <a:bodyPr>
            <a:noAutofit/>
          </a:bodyPr>
          <a:lstStyle>
            <a:lvl1pPr>
              <a:lnSpc>
                <a:spcPct val="120000"/>
              </a:lnSpc>
              <a:defRPr/>
            </a:lvl1pPr>
          </a:lstStyle>
          <a:p>
            <a:pPr lvl="0"/>
            <a:r>
              <a:rPr lang="he-IL" dirty="0"/>
              <a:t>טקסט</a:t>
            </a:r>
          </a:p>
        </p:txBody>
      </p:sp>
      <p:sp>
        <p:nvSpPr>
          <p:cNvPr id="5" name="Footer Placeholder 27">
            <a:extLst>
              <a:ext uri="{FF2B5EF4-FFF2-40B4-BE49-F238E27FC236}">
                <a16:creationId xmlns:a16="http://schemas.microsoft.com/office/drawing/2014/main" id="{528EE20D-5676-BB4B-99D0-6FDD9ADF89C0}"/>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6" name="Slide Number Placeholder 3">
            <a:extLst>
              <a:ext uri="{FF2B5EF4-FFF2-40B4-BE49-F238E27FC236}">
                <a16:creationId xmlns:a16="http://schemas.microsoft.com/office/drawing/2014/main" id="{4B256100-CA61-9D42-92D3-D1F432690108}"/>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9" name="Picture 8">
            <a:extLst>
              <a:ext uri="{FF2B5EF4-FFF2-40B4-BE49-F238E27FC236}">
                <a16:creationId xmlns:a16="http://schemas.microsoft.com/office/drawing/2014/main" id="{519285DD-ED6F-014C-904C-94ECD3BEB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extLst>
      <p:ext uri="{BB962C8B-B14F-4D97-AF65-F5344CB8AC3E}">
        <p14:creationId xmlns:p14="http://schemas.microsoft.com/office/powerpoint/2010/main" val="255929400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02046" y="2776089"/>
            <a:ext cx="4548554" cy="870194"/>
          </a:xfrm>
        </p:spPr>
        <p:txBody>
          <a:bodyPr anchor="b">
            <a:normAutofit/>
          </a:bodyPr>
          <a:lstStyle>
            <a:lvl1pPr algn="r">
              <a:defRPr sz="4400" baseline="0"/>
            </a:lvl1pPr>
          </a:lstStyle>
          <a:p>
            <a:r>
              <a:rPr lang="he-IL" dirty="0"/>
              <a:t>תודה רבה!</a:t>
            </a:r>
            <a:endParaRPr lang="en-US" dirty="0"/>
          </a:p>
        </p:txBody>
      </p:sp>
      <p:pic>
        <p:nvPicPr>
          <p:cNvPr id="5" name="Picture 4"/>
          <p:cNvPicPr>
            <a:picLocks noChangeAspect="1"/>
          </p:cNvPicPr>
          <p:nvPr userDrawn="1"/>
        </p:nvPicPr>
        <p:blipFill>
          <a:blip r:embed="rId2"/>
          <a:srcRect/>
          <a:stretch/>
        </p:blipFill>
        <p:spPr>
          <a:xfrm>
            <a:off x="0" y="21600"/>
            <a:ext cx="4776458" cy="685475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38343" y="5534258"/>
            <a:ext cx="2212257" cy="82275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5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02046" y="2776089"/>
            <a:ext cx="4548554" cy="870194"/>
          </a:xfrm>
        </p:spPr>
        <p:txBody>
          <a:bodyPr anchor="b">
            <a:normAutofit/>
          </a:bodyPr>
          <a:lstStyle>
            <a:lvl1pPr algn="r">
              <a:defRPr sz="4400" baseline="0"/>
            </a:lvl1pPr>
          </a:lstStyle>
          <a:p>
            <a:r>
              <a:rPr lang="he-IL" dirty="0"/>
              <a:t>תודה רבה!</a:t>
            </a:r>
            <a:endParaRPr lang="en-US" dirty="0"/>
          </a:p>
        </p:txBody>
      </p:sp>
      <p:pic>
        <p:nvPicPr>
          <p:cNvPr id="4" name="Picture 3"/>
          <p:cNvPicPr>
            <a:picLocks noChangeAspect="1"/>
          </p:cNvPicPr>
          <p:nvPr userDrawn="1"/>
        </p:nvPicPr>
        <p:blipFill>
          <a:blip r:embed="rId2"/>
          <a:srcRect/>
          <a:stretch/>
        </p:blipFill>
        <p:spPr>
          <a:xfrm>
            <a:off x="0" y="-865859"/>
            <a:ext cx="3860473" cy="792480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38343" y="5534258"/>
            <a:ext cx="2212257" cy="82275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Title Slid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rcRect/>
          <a:stretch/>
        </p:blipFill>
        <p:spPr>
          <a:xfrm flipH="1">
            <a:off x="6680865" y="827"/>
            <a:ext cx="5511135" cy="6857173"/>
          </a:xfrm>
          <a:prstGeom prst="rect">
            <a:avLst/>
          </a:prstGeom>
          <a:noFill/>
          <a:ln>
            <a:noFill/>
          </a:ln>
        </p:spPr>
      </p:pic>
      <p:sp>
        <p:nvSpPr>
          <p:cNvPr id="6" name="Picture Placeholder 5"/>
          <p:cNvSpPr>
            <a:spLocks noGrp="1"/>
          </p:cNvSpPr>
          <p:nvPr>
            <p:ph type="pic" sz="quarter" idx="11" hasCustomPrompt="1"/>
          </p:nvPr>
        </p:nvSpPr>
        <p:spPr>
          <a:xfrm>
            <a:off x="8992204" y="1149795"/>
            <a:ext cx="4773049" cy="477304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8" name="Title 1">
            <a:extLst>
              <a:ext uri="{FF2B5EF4-FFF2-40B4-BE49-F238E27FC236}">
                <a16:creationId xmlns:a16="http://schemas.microsoft.com/office/drawing/2014/main" id="{4F26AE8A-8240-0941-B2CC-CE0F0008C0B6}"/>
              </a:ext>
            </a:extLst>
          </p:cNvPr>
          <p:cNvSpPr>
            <a:spLocks noGrp="1"/>
          </p:cNvSpPr>
          <p:nvPr>
            <p:ph type="ctrTitle" hasCustomPrompt="1"/>
          </p:nvPr>
        </p:nvSpPr>
        <p:spPr>
          <a:xfrm flipH="1">
            <a:off x="1087035" y="1717310"/>
            <a:ext cx="5647593" cy="870194"/>
          </a:xfrm>
        </p:spPr>
        <p:txBody>
          <a:bodyPr anchor="b">
            <a:noAutofit/>
          </a:bodyPr>
          <a:lstStyle>
            <a:lvl1pPr algn="l">
              <a:defRPr sz="4400" baseline="0"/>
            </a:lvl1pPr>
          </a:lstStyle>
          <a:p>
            <a:r>
              <a:rPr lang="he-IL" dirty="0"/>
              <a:t>כותרת ראשית</a:t>
            </a:r>
            <a:endParaRPr lang="en-US" dirty="0"/>
          </a:p>
        </p:txBody>
      </p:sp>
      <p:sp>
        <p:nvSpPr>
          <p:cNvPr id="10" name="Subtitle 2">
            <a:extLst>
              <a:ext uri="{FF2B5EF4-FFF2-40B4-BE49-F238E27FC236}">
                <a16:creationId xmlns:a16="http://schemas.microsoft.com/office/drawing/2014/main" id="{D8EB0326-CF14-864C-9C40-21E1F7CDA0D8}"/>
              </a:ext>
            </a:extLst>
          </p:cNvPr>
          <p:cNvSpPr>
            <a:spLocks noGrp="1"/>
          </p:cNvSpPr>
          <p:nvPr>
            <p:ph type="subTitle" idx="1" hasCustomPrompt="1"/>
          </p:nvPr>
        </p:nvSpPr>
        <p:spPr>
          <a:xfrm flipH="1">
            <a:off x="1087035" y="2874108"/>
            <a:ext cx="5647593" cy="414215"/>
          </a:xfrm>
        </p:spPr>
        <p:txBody>
          <a:bodyPr>
            <a:noAutofit/>
          </a:bodyPr>
          <a:lstStyle>
            <a:lvl1pPr marL="0" indent="0" algn="l">
              <a:buNone/>
              <a:defRPr sz="1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כותרת משנה</a:t>
            </a:r>
            <a:endParaRPr lang="en-US" dirty="0"/>
          </a:p>
        </p:txBody>
      </p:sp>
      <p:sp>
        <p:nvSpPr>
          <p:cNvPr id="11" name="Date Placeholder 3">
            <a:extLst>
              <a:ext uri="{FF2B5EF4-FFF2-40B4-BE49-F238E27FC236}">
                <a16:creationId xmlns:a16="http://schemas.microsoft.com/office/drawing/2014/main" id="{D5BCE0C5-B060-184A-BACB-40B516124963}"/>
              </a:ext>
            </a:extLst>
          </p:cNvPr>
          <p:cNvSpPr>
            <a:spLocks noGrp="1"/>
          </p:cNvSpPr>
          <p:nvPr>
            <p:ph type="dt" sz="half" idx="10"/>
          </p:nvPr>
        </p:nvSpPr>
        <p:spPr>
          <a:xfrm flipH="1">
            <a:off x="1087035" y="3288323"/>
            <a:ext cx="2743200" cy="365125"/>
          </a:xfrm>
          <a:prstGeom prst="rect">
            <a:avLst/>
          </a:prstGeom>
        </p:spPr>
        <p:txBody>
          <a:bodyPr/>
          <a:lstStyle>
            <a:lvl1pPr algn="l">
              <a:defRPr sz="1800" b="0">
                <a:solidFill>
                  <a:schemeClr val="accent1"/>
                </a:solidFill>
              </a:defRPr>
            </a:lvl1pPr>
          </a:lstStyle>
          <a:p>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035" y="5534258"/>
            <a:ext cx="2212257" cy="822751"/>
          </a:xfrm>
          <a:prstGeom prst="rect">
            <a:avLst/>
          </a:prstGeom>
        </p:spPr>
      </p:pic>
    </p:spTree>
    <p:extLst>
      <p:ext uri="{BB962C8B-B14F-4D97-AF65-F5344CB8AC3E}">
        <p14:creationId xmlns:p14="http://schemas.microsoft.com/office/powerpoint/2010/main" val="198979416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1094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0" eaLnBrk="1" latinLnBrk="0" hangingPunct="1"/>
            <a:endParaRPr lang="en-US"/>
          </a:p>
        </p:txBody>
      </p:sp>
      <p:pic>
        <p:nvPicPr>
          <p:cNvPr id="29" name="Picture 28"/>
          <p:cNvPicPr>
            <a:picLocks noChangeAspect="1"/>
          </p:cNvPicPr>
          <p:nvPr userDrawn="1"/>
        </p:nvPicPr>
        <p:blipFill>
          <a:blip r:embed="rId2"/>
          <a:srcRect/>
          <a:stretch/>
        </p:blipFill>
        <p:spPr>
          <a:xfrm>
            <a:off x="0" y="-11626"/>
            <a:ext cx="4100337" cy="4456888"/>
          </a:xfrm>
          <a:prstGeom prst="rect">
            <a:avLst/>
          </a:prstGeom>
          <a:noFill/>
          <a:ln>
            <a:noFill/>
          </a:ln>
        </p:spPr>
      </p:pic>
      <p:sp>
        <p:nvSpPr>
          <p:cNvPr id="2" name="Title 1"/>
          <p:cNvSpPr>
            <a:spLocks noGrp="1"/>
          </p:cNvSpPr>
          <p:nvPr>
            <p:ph type="ctrTitle" hasCustomPrompt="1"/>
          </p:nvPr>
        </p:nvSpPr>
        <p:spPr>
          <a:xfrm>
            <a:off x="3935186" y="10940"/>
            <a:ext cx="7367813" cy="990600"/>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3935186" y="1474435"/>
            <a:ext cx="7367813" cy="3929428"/>
          </a:xfrm>
        </p:spPr>
        <p:txBody>
          <a:bodyPr>
            <a:noAutofit/>
          </a:bodyPr>
          <a:lstStyle>
            <a:lvl1pPr marL="0" indent="0" algn="r">
              <a:lnSpc>
                <a:spcPct val="150000"/>
              </a:lnSpc>
              <a:buNone/>
              <a:defRPr lang="he-IL" sz="1400" b="0" i="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a:t>
            </a:r>
            <a:endParaRPr lang="en-US" dirty="0"/>
          </a:p>
        </p:txBody>
      </p:sp>
      <p:sp>
        <p:nvSpPr>
          <p:cNvPr id="12" name="Footer Placeholder 27">
            <a:extLst>
              <a:ext uri="{FF2B5EF4-FFF2-40B4-BE49-F238E27FC236}">
                <a16:creationId xmlns:a16="http://schemas.microsoft.com/office/drawing/2014/main" id="{779C83AE-F52E-DF42-B134-91D6F8033145}"/>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3" name="Slide Number Placeholder 3">
            <a:extLst>
              <a:ext uri="{FF2B5EF4-FFF2-40B4-BE49-F238E27FC236}">
                <a16:creationId xmlns:a16="http://schemas.microsoft.com/office/drawing/2014/main" id="{72E6821F-C0F3-484A-8977-11A01112E5EE}"/>
              </a:ext>
            </a:extLst>
          </p:cNvPr>
          <p:cNvSpPr>
            <a:spLocks noGrp="1"/>
          </p:cNvSpPr>
          <p:nvPr>
            <p:ph type="sldNum" sz="quarter" idx="1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4" name="Picture 13">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24063"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982246" y="0"/>
            <a:ext cx="7290841" cy="990600"/>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982246" y="1474435"/>
            <a:ext cx="7290841" cy="3929428"/>
          </a:xfrm>
        </p:spPr>
        <p:txBody>
          <a:bodyPr>
            <a:noAutofit/>
          </a:bodyPr>
          <a:lstStyle>
            <a:lvl1pPr marL="0" indent="0" algn="r">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pic>
        <p:nvPicPr>
          <p:cNvPr id="32" name="Picture 31"/>
          <p:cNvPicPr>
            <a:picLocks noChangeAspect="1"/>
          </p:cNvPicPr>
          <p:nvPr userDrawn="1"/>
        </p:nvPicPr>
        <p:blipFill>
          <a:blip r:embed="rId2"/>
          <a:srcRect/>
          <a:stretch/>
        </p:blipFill>
        <p:spPr>
          <a:xfrm>
            <a:off x="8273087" y="4631"/>
            <a:ext cx="3918913" cy="4758680"/>
          </a:xfrm>
          <a:prstGeom prst="rect">
            <a:avLst/>
          </a:prstGeom>
          <a:noFill/>
          <a:ln>
            <a:noFill/>
          </a:ln>
        </p:spPr>
      </p:pic>
      <p:sp>
        <p:nvSpPr>
          <p:cNvPr id="8" name="Footer Placeholder 27">
            <a:extLst>
              <a:ext uri="{FF2B5EF4-FFF2-40B4-BE49-F238E27FC236}">
                <a16:creationId xmlns:a16="http://schemas.microsoft.com/office/drawing/2014/main" id="{EBAC9312-1BE2-C341-9C0B-B81F41CCE6C4}"/>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9" name="Slide Number Placeholder 3">
            <a:extLst>
              <a:ext uri="{FF2B5EF4-FFF2-40B4-BE49-F238E27FC236}">
                <a16:creationId xmlns:a16="http://schemas.microsoft.com/office/drawing/2014/main" id="{F66B8DA5-C8A7-8E4E-843A-16FBD044AF45}"/>
              </a:ext>
            </a:extLst>
          </p:cNvPr>
          <p:cNvSpPr>
            <a:spLocks noGrp="1"/>
          </p:cNvSpPr>
          <p:nvPr>
            <p:ph type="sldNum" sz="quarter" idx="1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1" name="Picture 10">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4978400" y="-1"/>
            <a:ext cx="6324599" cy="1025603"/>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4978400" y="1474435"/>
            <a:ext cx="6324599" cy="3929428"/>
          </a:xfrm>
        </p:spPr>
        <p:txBody>
          <a:bodyPr>
            <a:noAutofit/>
          </a:bodyPr>
          <a:lstStyle>
            <a:lvl1pPr marL="0" indent="0" algn="r">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sp>
        <p:nvSpPr>
          <p:cNvPr id="11" name="Picture Placeholder 5"/>
          <p:cNvSpPr>
            <a:spLocks noGrp="1"/>
          </p:cNvSpPr>
          <p:nvPr>
            <p:ph type="pic" sz="quarter" idx="11" hasCustomPrompt="1"/>
          </p:nvPr>
        </p:nvSpPr>
        <p:spPr>
          <a:xfrm>
            <a:off x="-684830" y="885428"/>
            <a:ext cx="4773049" cy="477304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7" name="Picture 6"/>
          <p:cNvPicPr>
            <a:picLocks noChangeAspect="1"/>
          </p:cNvPicPr>
          <p:nvPr userDrawn="1"/>
        </p:nvPicPr>
        <p:blipFill>
          <a:blip r:embed="rId2"/>
          <a:srcRect/>
          <a:stretch/>
        </p:blipFill>
        <p:spPr>
          <a:xfrm>
            <a:off x="11723" y="1"/>
            <a:ext cx="6731000" cy="6858000"/>
          </a:xfrm>
          <a:prstGeom prst="rect">
            <a:avLst/>
          </a:prstGeom>
        </p:spPr>
      </p:pic>
      <p:sp>
        <p:nvSpPr>
          <p:cNvPr id="12" name="Footer Placeholder 27">
            <a:extLst>
              <a:ext uri="{FF2B5EF4-FFF2-40B4-BE49-F238E27FC236}">
                <a16:creationId xmlns:a16="http://schemas.microsoft.com/office/drawing/2014/main" id="{0D70752C-645D-0548-AB02-B9343BA9DAD3}"/>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3" name="Slide Number Placeholder 3">
            <a:extLst>
              <a:ext uri="{FF2B5EF4-FFF2-40B4-BE49-F238E27FC236}">
                <a16:creationId xmlns:a16="http://schemas.microsoft.com/office/drawing/2014/main" id="{8C2F4F33-CEEF-2640-BBE7-B2BCF3A56120}"/>
              </a:ext>
            </a:extLst>
          </p:cNvPr>
          <p:cNvSpPr>
            <a:spLocks noGrp="1"/>
          </p:cNvSpPr>
          <p:nvPr>
            <p:ph type="sldNum" sz="quarter" idx="12"/>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5" name="Picture 1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8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094014" y="-1"/>
            <a:ext cx="6324599" cy="1025603"/>
          </a:xfrm>
        </p:spPr>
        <p:txBody>
          <a:bodyPr anchor="ctr">
            <a:noAutofit/>
          </a:bodyPr>
          <a:lstStyle>
            <a:lvl1pPr algn="l">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1094014" y="1474435"/>
            <a:ext cx="6324599" cy="3929428"/>
          </a:xfrm>
        </p:spPr>
        <p:txBody>
          <a:bodyPr>
            <a:noAutofit/>
          </a:bodyPr>
          <a:lstStyle>
            <a:lvl1pPr marL="0" indent="0" algn="l">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sp>
        <p:nvSpPr>
          <p:cNvPr id="12" name="Footer Placeholder 27">
            <a:extLst>
              <a:ext uri="{FF2B5EF4-FFF2-40B4-BE49-F238E27FC236}">
                <a16:creationId xmlns:a16="http://schemas.microsoft.com/office/drawing/2014/main" id="{0D70752C-645D-0548-AB02-B9343BA9DAD3}"/>
              </a:ext>
            </a:extLst>
          </p:cNvPr>
          <p:cNvSpPr>
            <a:spLocks noGrp="1"/>
          </p:cNvSpPr>
          <p:nvPr>
            <p:ph type="ftr" sz="quarter" idx="10"/>
          </p:nvPr>
        </p:nvSpPr>
        <p:spPr>
          <a:xfrm>
            <a:off x="949589" y="6285041"/>
            <a:ext cx="2159000" cy="249285"/>
          </a:xfrm>
          <a:prstGeom prst="rect">
            <a:avLst/>
          </a:prstGeom>
        </p:spPr>
        <p:txBody>
          <a:bodyPr/>
          <a:lstStyle>
            <a:lvl1pPr algn="l">
              <a:defRPr>
                <a:solidFill>
                  <a:schemeClr val="accent4"/>
                </a:solidFill>
              </a:defRPr>
            </a:lvl1pPr>
          </a:lstStyle>
          <a:p>
            <a:pPr rtl="1"/>
            <a:r>
              <a:rPr lang="he-IL"/>
              <a:t>כותרת המצגת</a:t>
            </a:r>
            <a:endParaRPr lang="en-US" dirty="0"/>
          </a:p>
        </p:txBody>
      </p:sp>
      <p:sp>
        <p:nvSpPr>
          <p:cNvPr id="13" name="Slide Number Placeholder 3">
            <a:extLst>
              <a:ext uri="{FF2B5EF4-FFF2-40B4-BE49-F238E27FC236}">
                <a16:creationId xmlns:a16="http://schemas.microsoft.com/office/drawing/2014/main" id="{8C2F4F33-CEEF-2640-BBE7-B2BCF3A56120}"/>
              </a:ext>
            </a:extLst>
          </p:cNvPr>
          <p:cNvSpPr>
            <a:spLocks noGrp="1"/>
          </p:cNvSpPr>
          <p:nvPr>
            <p:ph type="sldNum" sz="quarter" idx="12"/>
          </p:nvPr>
        </p:nvSpPr>
        <p:spPr>
          <a:xfrm>
            <a:off x="473339" y="6238923"/>
            <a:ext cx="476250" cy="365125"/>
          </a:xfrm>
        </p:spPr>
        <p:txBody>
          <a:bodyPr/>
          <a:lstStyle>
            <a:lvl1pPr algn="l">
              <a:defRPr>
                <a:solidFill>
                  <a:schemeClr val="accent4"/>
                </a:solidFill>
              </a:defRPr>
            </a:lvl1pPr>
          </a:lstStyle>
          <a:p>
            <a:fld id="{FDB471CC-1647-9041-AC92-CE8E329D9294}" type="slidenum">
              <a:rPr lang="en-US" smtClean="0"/>
              <a:pPr/>
              <a:t>‹#›</a:t>
            </a:fld>
            <a:endParaRPr lang="en-US"/>
          </a:p>
        </p:txBody>
      </p:sp>
      <p:sp>
        <p:nvSpPr>
          <p:cNvPr id="14" name="Picture Placeholder 5">
            <a:extLst>
              <a:ext uri="{FF2B5EF4-FFF2-40B4-BE49-F238E27FC236}">
                <a16:creationId xmlns:a16="http://schemas.microsoft.com/office/drawing/2014/main" id="{225FF1AE-A27C-7446-821F-2D5D09987643}"/>
              </a:ext>
            </a:extLst>
          </p:cNvPr>
          <p:cNvSpPr>
            <a:spLocks noGrp="1"/>
          </p:cNvSpPr>
          <p:nvPr>
            <p:ph type="pic" sz="quarter" idx="11" hasCustomPrompt="1"/>
          </p:nvPr>
        </p:nvSpPr>
        <p:spPr>
          <a:xfrm flipH="1">
            <a:off x="8140699" y="885428"/>
            <a:ext cx="4773049" cy="477304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18" name="Picture 17">
            <a:extLst>
              <a:ext uri="{FF2B5EF4-FFF2-40B4-BE49-F238E27FC236}">
                <a16:creationId xmlns:a16="http://schemas.microsoft.com/office/drawing/2014/main" id="{C7CACB6F-953A-B04A-B755-4B9931BE800A}"/>
              </a:ext>
            </a:extLst>
          </p:cNvPr>
          <p:cNvPicPr>
            <a:picLocks noChangeAspect="1"/>
          </p:cNvPicPr>
          <p:nvPr userDrawn="1"/>
        </p:nvPicPr>
        <p:blipFill>
          <a:blip r:embed="rId2"/>
          <a:srcRect/>
          <a:stretch/>
        </p:blipFill>
        <p:spPr>
          <a:xfrm flipH="1">
            <a:off x="5461000" y="10149"/>
            <a:ext cx="6731000" cy="6858000"/>
          </a:xfrm>
          <a:prstGeom prst="rect">
            <a:avLst/>
          </a:prstGeom>
        </p:spPr>
      </p:pic>
      <p:pic>
        <p:nvPicPr>
          <p:cNvPr id="15" name="Picture 1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42411" y="5893276"/>
            <a:ext cx="726433" cy="758445"/>
          </a:xfrm>
          <a:prstGeom prst="rect">
            <a:avLst/>
          </a:prstGeom>
        </p:spPr>
      </p:pic>
    </p:spTree>
    <p:extLst>
      <p:ext uri="{BB962C8B-B14F-4D97-AF65-F5344CB8AC3E}">
        <p14:creationId xmlns:p14="http://schemas.microsoft.com/office/powerpoint/2010/main" val="417663952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pic>
        <p:nvPicPr>
          <p:cNvPr id="6" name="Picture 5"/>
          <p:cNvPicPr>
            <a:picLocks noChangeAspect="1"/>
          </p:cNvPicPr>
          <p:nvPr userDrawn="1"/>
        </p:nvPicPr>
        <p:blipFill>
          <a:blip r:embed="rId2"/>
          <a:srcRect/>
          <a:stretch/>
        </p:blipFill>
        <p:spPr>
          <a:xfrm>
            <a:off x="-2116505" y="-577358"/>
            <a:ext cx="7094905" cy="6878363"/>
          </a:xfrm>
          <a:prstGeom prst="rect">
            <a:avLst/>
          </a:prstGeom>
        </p:spPr>
      </p:pic>
      <p:sp>
        <p:nvSpPr>
          <p:cNvPr id="2" name="Title 1"/>
          <p:cNvSpPr>
            <a:spLocks noGrp="1"/>
          </p:cNvSpPr>
          <p:nvPr>
            <p:ph type="ctrTitle" hasCustomPrompt="1"/>
          </p:nvPr>
        </p:nvSpPr>
        <p:spPr>
          <a:xfrm>
            <a:off x="4978400" y="-1"/>
            <a:ext cx="6324599" cy="1025603"/>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4978400" y="1474435"/>
            <a:ext cx="6324599" cy="3929428"/>
          </a:xfrm>
        </p:spPr>
        <p:txBody>
          <a:bodyPr>
            <a:noAutofit/>
          </a:bodyPr>
          <a:lstStyle>
            <a:lvl1pPr marL="0" indent="0" algn="r">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sp>
        <p:nvSpPr>
          <p:cNvPr id="11" name="Picture Placeholder 5"/>
          <p:cNvSpPr>
            <a:spLocks noGrp="1"/>
          </p:cNvSpPr>
          <p:nvPr>
            <p:ph type="pic" sz="quarter" idx="11" hasCustomPrompt="1"/>
          </p:nvPr>
        </p:nvSpPr>
        <p:spPr>
          <a:xfrm>
            <a:off x="-156507" y="1113118"/>
            <a:ext cx="3497412" cy="3497412"/>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2" name="Footer Placeholder 27">
            <a:extLst>
              <a:ext uri="{FF2B5EF4-FFF2-40B4-BE49-F238E27FC236}">
                <a16:creationId xmlns:a16="http://schemas.microsoft.com/office/drawing/2014/main" id="{0D70752C-645D-0548-AB02-B9343BA9DAD3}"/>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3" name="Slide Number Placeholder 3">
            <a:extLst>
              <a:ext uri="{FF2B5EF4-FFF2-40B4-BE49-F238E27FC236}">
                <a16:creationId xmlns:a16="http://schemas.microsoft.com/office/drawing/2014/main" id="{8C2F4F33-CEEF-2640-BBE7-B2BCF3A56120}"/>
              </a:ext>
            </a:extLst>
          </p:cNvPr>
          <p:cNvSpPr>
            <a:spLocks noGrp="1"/>
          </p:cNvSpPr>
          <p:nvPr>
            <p:ph type="sldNum" sz="quarter" idx="12"/>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5" name="Picture 1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C2ABC2AC-8AFC-2F40-B7D1-DDEB4E9BA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algn="ctr" defTabSz="914400" rtl="1" eaLnBrk="1" latinLnBrk="0" hangingPunct="1"/>
            <a:r>
              <a:rPr lang="he-IL" dirty="0"/>
              <a:t>כותרת המצגת</a:t>
            </a:r>
            <a:endParaRPr lang="en-US" dirty="0"/>
          </a:p>
        </p:txBody>
      </p:sp>
      <p:sp>
        <p:nvSpPr>
          <p:cNvPr id="5" name="Slide Number Placeholder 4">
            <a:extLst>
              <a:ext uri="{FF2B5EF4-FFF2-40B4-BE49-F238E27FC236}">
                <a16:creationId xmlns:a16="http://schemas.microsoft.com/office/drawing/2014/main" id="{45A4D27A-1691-2B41-9BDE-1646686DBA2C}"/>
              </a:ext>
            </a:extLst>
          </p:cNvPr>
          <p:cNvSpPr>
            <a:spLocks noGrp="1"/>
          </p:cNvSpPr>
          <p:nvPr>
            <p:ph type="sldNum" sz="quarter" idx="4"/>
          </p:nvPr>
        </p:nvSpPr>
        <p:spPr>
          <a:xfrm>
            <a:off x="10877550" y="6356350"/>
            <a:ext cx="4762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471CC-1647-9041-AC92-CE8E329D9294}" type="slidenum">
              <a:rPr lang="en-US" smtClean="0"/>
              <a:t>‹#›</a:t>
            </a:fld>
            <a:endParaRPr lang="en-US"/>
          </a:p>
        </p:txBody>
      </p:sp>
    </p:spTree>
    <p:extLst>
      <p:ext uri="{BB962C8B-B14F-4D97-AF65-F5344CB8AC3E}">
        <p14:creationId xmlns:p14="http://schemas.microsoft.com/office/powerpoint/2010/main" val="506119385"/>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60" r:id="rId3"/>
    <p:sldLayoutId id="2147483686" r:id="rId4"/>
    <p:sldLayoutId id="2147483661" r:id="rId5"/>
    <p:sldLayoutId id="2147483662" r:id="rId6"/>
    <p:sldLayoutId id="2147483663" r:id="rId7"/>
    <p:sldLayoutId id="2147483687" r:id="rId8"/>
    <p:sldLayoutId id="2147483680" r:id="rId9"/>
    <p:sldLayoutId id="2147483692" r:id="rId10"/>
    <p:sldLayoutId id="2147483664" r:id="rId11"/>
    <p:sldLayoutId id="2147483665" r:id="rId12"/>
    <p:sldLayoutId id="2147483666" r:id="rId13"/>
    <p:sldLayoutId id="2147483688" r:id="rId14"/>
    <p:sldLayoutId id="2147483667" r:id="rId15"/>
    <p:sldLayoutId id="2147483668" r:id="rId16"/>
    <p:sldLayoutId id="2147483669" r:id="rId17"/>
    <p:sldLayoutId id="2147483670" r:id="rId18"/>
    <p:sldLayoutId id="2147483681" r:id="rId19"/>
    <p:sldLayoutId id="2147483671" r:id="rId20"/>
    <p:sldLayoutId id="2147483672" r:id="rId21"/>
    <p:sldLayoutId id="2147483673" r:id="rId22"/>
    <p:sldLayoutId id="2147483683" r:id="rId23"/>
    <p:sldLayoutId id="2147483693" r:id="rId24"/>
    <p:sldLayoutId id="2147483674" r:id="rId25"/>
    <p:sldLayoutId id="2147483690" r:id="rId26"/>
    <p:sldLayoutId id="2147483675" r:id="rId27"/>
    <p:sldLayoutId id="2147483676" r:id="rId28"/>
    <p:sldLayoutId id="2147483677" r:id="rId29"/>
    <p:sldLayoutId id="2147483682" r:id="rId30"/>
    <p:sldLayoutId id="2147483678" r:id="rId31"/>
    <p:sldLayoutId id="2147483691" r:id="rId32"/>
    <p:sldLayoutId id="2147483679" r:id="rId33"/>
    <p:sldLayoutId id="2147483684" r:id="rId34"/>
  </p:sldLayoutIdLst>
  <p:hf hdr="0" dt="0"/>
  <p:txStyles>
    <p:titleStyle>
      <a:lvl1pPr algn="r" defTabSz="914400" rtl="1"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1pPr>
      <a:lvl2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2pPr>
      <a:lvl3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3pPr>
      <a:lvl4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4pPr>
      <a:lvl5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8406" y="667512"/>
            <a:ext cx="5647593" cy="1919992"/>
          </a:xfrm>
        </p:spPr>
        <p:txBody>
          <a:bodyPr/>
          <a:lstStyle/>
          <a:p>
            <a:pPr algn="just"/>
            <a:r>
              <a:rPr lang="he-IL" dirty="0"/>
              <a:t>יישום דרישות אבטחת המידע והגנת הפרטיות בתהליך הרכש</a:t>
            </a:r>
            <a:endParaRPr lang="en-US" dirty="0"/>
          </a:p>
        </p:txBody>
      </p:sp>
      <p:sp>
        <p:nvSpPr>
          <p:cNvPr id="3" name="Subtitle 2"/>
          <p:cNvSpPr>
            <a:spLocks noGrp="1"/>
          </p:cNvSpPr>
          <p:nvPr>
            <p:ph type="subTitle" idx="1"/>
          </p:nvPr>
        </p:nvSpPr>
        <p:spPr/>
        <p:txBody>
          <a:bodyPr/>
          <a:lstStyle/>
          <a:p>
            <a:r>
              <a:rPr lang="he-IL" dirty="0"/>
              <a:t>נוהל ספקי מיקור חוץ 18-002</a:t>
            </a:r>
            <a:endParaRPr lang="en-US" dirty="0"/>
          </a:p>
        </p:txBody>
      </p:sp>
    </p:spTree>
    <p:extLst>
      <p:ext uri="{BB962C8B-B14F-4D97-AF65-F5344CB8AC3E}">
        <p14:creationId xmlns:p14="http://schemas.microsoft.com/office/powerpoint/2010/main" val="169643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a:t>רקע כללי</a:t>
            </a:r>
          </a:p>
        </p:txBody>
      </p:sp>
      <p:sp>
        <p:nvSpPr>
          <p:cNvPr id="3" name="כותרת משנה 2"/>
          <p:cNvSpPr>
            <a:spLocks noGrp="1"/>
          </p:cNvSpPr>
          <p:nvPr>
            <p:ph type="subTitle" idx="1"/>
          </p:nvPr>
        </p:nvSpPr>
        <p:spPr/>
        <p:txBody>
          <a:bodyPr/>
          <a:lstStyle/>
          <a:p>
            <a:r>
              <a:rPr lang="he-IL" dirty="0"/>
              <a:t>במאי 2018 נכנסו לתוקף "תקנות הגנת הפרטיות (אבטחת מידע), התשע"ז-2017" מכוח "חוק הגנת הפרטיות התשמ"א-1981" וכן תקנות האיחוד האירופאי </a:t>
            </a:r>
            <a:r>
              <a:rPr lang="en-US" dirty="0"/>
              <a:t>GDPR</a:t>
            </a:r>
            <a:r>
              <a:rPr lang="he-IL" dirty="0"/>
              <a:t> - </a:t>
            </a:r>
            <a:endParaRPr lang="en-US" dirty="0"/>
          </a:p>
          <a:p>
            <a:r>
              <a:rPr lang="he-IL" dirty="0"/>
              <a:t>(</a:t>
            </a:r>
            <a:r>
              <a:rPr lang="pt-BR" dirty="0"/>
              <a:t>EU General Data Protection</a:t>
            </a:r>
            <a:r>
              <a:rPr lang="en-US" dirty="0"/>
              <a:t> Regulation</a:t>
            </a:r>
            <a:r>
              <a:rPr lang="he-IL" dirty="0"/>
              <a:t>) </a:t>
            </a:r>
          </a:p>
          <a:p>
            <a:endParaRPr lang="he-IL" dirty="0"/>
          </a:p>
          <a:p>
            <a:r>
              <a:rPr lang="he-IL" dirty="0"/>
              <a:t>התקנות נוגעות למידע האישי (כמוגדר בחוק) הנאסף ונאגר ע"י מוסד כלשהו, לאופן האבטחה והטיפול במידע האישי ע"י המוסד וע"י ספקים הפועלים מטעמו ועבורו, ולזכויות נושאי המידע (האנשים שמהם ועליהם נאסף המידע) על המידע. </a:t>
            </a:r>
          </a:p>
          <a:p>
            <a:endParaRPr lang="he-IL" dirty="0"/>
          </a:p>
          <a:p>
            <a:r>
              <a:rPr lang="he-IL" dirty="0"/>
              <a:t>בהיותה מוסד הפועל בשקיפות ובהתאם לחוק, האוניברסיטה ראתה חובה לציית להוראות התקנות ונערכה בהתאם, ע"י מינוי ממונה על הגנת הפרטיות וע"י התאמת נהליה ותהליכי העבודה שלה כנדרש. </a:t>
            </a:r>
          </a:p>
        </p:txBody>
      </p:sp>
      <p:sp>
        <p:nvSpPr>
          <p:cNvPr id="4" name="מציין מיקום של כותרת תחתונה 3"/>
          <p:cNvSpPr>
            <a:spLocks noGrp="1"/>
          </p:cNvSpPr>
          <p:nvPr>
            <p:ph type="ftr" sz="quarter" idx="10"/>
          </p:nvPr>
        </p:nvSpPr>
        <p:spPr>
          <a:xfrm>
            <a:off x="7516368" y="6285041"/>
            <a:ext cx="3781000" cy="319007"/>
          </a:xfrm>
        </p:spPr>
        <p:txBody>
          <a:bodyPr/>
          <a:lstStyle/>
          <a:p>
            <a:r>
              <a:rPr lang="he-IL" dirty="0"/>
              <a:t>יישום דרישות אבטחת המידע והגנת הפרטיות בתהליך הרכש</a:t>
            </a:r>
            <a:endParaRPr lang="en-US" dirty="0"/>
          </a:p>
        </p:txBody>
      </p:sp>
      <p:sp>
        <p:nvSpPr>
          <p:cNvPr id="11" name="Slide Number Placeholder 10">
            <a:extLst>
              <a:ext uri="{FF2B5EF4-FFF2-40B4-BE49-F238E27FC236}">
                <a16:creationId xmlns:a16="http://schemas.microsoft.com/office/drawing/2014/main" id="{6E4FA9BE-8B97-F542-93DC-312CC833C303}"/>
              </a:ext>
            </a:extLst>
          </p:cNvPr>
          <p:cNvSpPr>
            <a:spLocks noGrp="1"/>
          </p:cNvSpPr>
          <p:nvPr>
            <p:ph type="sldNum" sz="quarter" idx="11"/>
          </p:nvPr>
        </p:nvSpPr>
        <p:spPr/>
        <p:txBody>
          <a:bodyPr/>
          <a:lstStyle/>
          <a:p>
            <a:fld id="{FDB471CC-1647-9041-AC92-CE8E329D9294}" type="slidenum">
              <a:rPr lang="en-US" smtClean="0"/>
              <a:pPr/>
              <a:t>2</a:t>
            </a:fld>
            <a:endParaRPr lang="en-US"/>
          </a:p>
        </p:txBody>
      </p:sp>
    </p:spTree>
    <p:extLst>
      <p:ext uri="{BB962C8B-B14F-4D97-AF65-F5344CB8AC3E}">
        <p14:creationId xmlns:p14="http://schemas.microsoft.com/office/powerpoint/2010/main" val="119286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a:t>תקנות אבטחת המידע והגנת הפרטיות והקשרן לתהליך הרכש</a:t>
            </a:r>
          </a:p>
        </p:txBody>
      </p:sp>
      <p:sp>
        <p:nvSpPr>
          <p:cNvPr id="3" name="כותרת משנה 2"/>
          <p:cNvSpPr>
            <a:spLocks noGrp="1"/>
          </p:cNvSpPr>
          <p:nvPr>
            <p:ph type="subTitle" idx="1"/>
          </p:nvPr>
        </p:nvSpPr>
        <p:spPr/>
        <p:txBody>
          <a:bodyPr/>
          <a:lstStyle/>
          <a:p>
            <a:r>
              <a:rPr lang="he-IL" dirty="0"/>
              <a:t>באופן כללי, מטרת התקנות היא להבטיח שמידע אישי הנמצא ברשות ובחזקת האוניברסיטה נשמר ומטופל כיאות. באופן מעשי, נדרש לוודא כי המידע שמור במערכות מאובטחות, הן מבחינת המחשב והן מבחינת הרשת, כי המידע נגיש רק למי שזקוק לו ויש לו הרשאות מתאימות ועבר אימות כנדרש, כי המידע מגובה, כי למי שיש הרשאות לטפל במידע </a:t>
            </a:r>
            <a:r>
              <a:rPr lang="he-IL" dirty="0" err="1"/>
              <a:t>מחוייב</a:t>
            </a:r>
            <a:r>
              <a:rPr lang="he-IL" dirty="0"/>
              <a:t> לשמירת הסודיות והאבטחה של המידע, עוד. </a:t>
            </a:r>
          </a:p>
          <a:p>
            <a:endParaRPr lang="he-IL" dirty="0"/>
          </a:p>
          <a:p>
            <a:r>
              <a:rPr lang="he-IL" b="1" i="1" dirty="0"/>
              <a:t>במידה שהמידע או חלקו מועבר לספק חיצוני, ע"י העברה ישירה או ע"י מתן גישה למערכות האוניברסיטה, הספק </a:t>
            </a:r>
            <a:r>
              <a:rPr lang="he-IL" b="1" i="1" dirty="0" err="1"/>
              <a:t>מחוייב</a:t>
            </a:r>
            <a:r>
              <a:rPr lang="he-IL" b="1" i="1" dirty="0"/>
              <a:t> לשמור ולטפל במידע לפי אותם כללים שהאוניברסיטה נוהגת לפיהם. </a:t>
            </a:r>
          </a:p>
          <a:p>
            <a:endParaRPr lang="he-IL" dirty="0"/>
          </a:p>
          <a:p>
            <a:r>
              <a:rPr lang="he-IL" dirty="0"/>
              <a:t>האוניברסיטה </a:t>
            </a:r>
            <a:r>
              <a:rPr lang="he-IL" dirty="0" err="1"/>
              <a:t>מחוייבת</a:t>
            </a:r>
            <a:r>
              <a:rPr lang="he-IL" dirty="0"/>
              <a:t> לוודא שהספק אכן נוהג כך ע"י החתמתו על נספח אבטחת המידע והגנת הפרטיות, בעת ההתקשרות עם הספק (לפי תקנה 15 של הרשות להגנת הפרטיות). נוהל ספקי מיקור חוץ 18-002 מפרט כיצד. </a:t>
            </a:r>
          </a:p>
          <a:p>
            <a:r>
              <a:rPr lang="he-IL" dirty="0"/>
              <a:t>  </a:t>
            </a:r>
          </a:p>
        </p:txBody>
      </p:sp>
      <p:sp>
        <p:nvSpPr>
          <p:cNvPr id="4" name="מציין מיקום של כותרת תחתונה 3"/>
          <p:cNvSpPr>
            <a:spLocks noGrp="1"/>
          </p:cNvSpPr>
          <p:nvPr>
            <p:ph type="ftr" sz="quarter" idx="10"/>
          </p:nvPr>
        </p:nvSpPr>
        <p:spPr>
          <a:xfrm>
            <a:off x="7516368" y="6285041"/>
            <a:ext cx="3781000" cy="319007"/>
          </a:xfrm>
        </p:spPr>
        <p:txBody>
          <a:bodyPr/>
          <a:lstStyle/>
          <a:p>
            <a:r>
              <a:rPr lang="he-IL" dirty="0"/>
              <a:t>יישום דרישות אבטחת המידע והגנת הפרטיות בתהליך הרכש</a:t>
            </a:r>
            <a:endParaRPr lang="en-US" dirty="0"/>
          </a:p>
        </p:txBody>
      </p:sp>
      <p:sp>
        <p:nvSpPr>
          <p:cNvPr id="11" name="Slide Number Placeholder 10">
            <a:extLst>
              <a:ext uri="{FF2B5EF4-FFF2-40B4-BE49-F238E27FC236}">
                <a16:creationId xmlns:a16="http://schemas.microsoft.com/office/drawing/2014/main" id="{6E4FA9BE-8B97-F542-93DC-312CC833C303}"/>
              </a:ext>
            </a:extLst>
          </p:cNvPr>
          <p:cNvSpPr>
            <a:spLocks noGrp="1"/>
          </p:cNvSpPr>
          <p:nvPr>
            <p:ph type="sldNum" sz="quarter" idx="11"/>
          </p:nvPr>
        </p:nvSpPr>
        <p:spPr/>
        <p:txBody>
          <a:bodyPr/>
          <a:lstStyle/>
          <a:p>
            <a:fld id="{FDB471CC-1647-9041-AC92-CE8E329D9294}" type="slidenum">
              <a:rPr lang="en-US" smtClean="0"/>
              <a:pPr/>
              <a:t>3</a:t>
            </a:fld>
            <a:endParaRPr lang="en-US"/>
          </a:p>
        </p:txBody>
      </p:sp>
    </p:spTree>
    <p:extLst>
      <p:ext uri="{BB962C8B-B14F-4D97-AF65-F5344CB8AC3E}">
        <p14:creationId xmlns:p14="http://schemas.microsoft.com/office/powerpoint/2010/main" val="278740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a:t>נוהל ספקי מיקור חוץ 18-002</a:t>
            </a:r>
          </a:p>
        </p:txBody>
      </p:sp>
      <p:sp>
        <p:nvSpPr>
          <p:cNvPr id="3" name="כותרת משנה 2"/>
          <p:cNvSpPr>
            <a:spLocks noGrp="1"/>
          </p:cNvSpPr>
          <p:nvPr>
            <p:ph type="subTitle" idx="1"/>
          </p:nvPr>
        </p:nvSpPr>
        <p:spPr>
          <a:xfrm>
            <a:off x="3935186" y="1474435"/>
            <a:ext cx="7367813" cy="4603368"/>
          </a:xfrm>
        </p:spPr>
        <p:txBody>
          <a:bodyPr/>
          <a:lstStyle/>
          <a:p>
            <a:r>
              <a:rPr lang="he-IL" dirty="0"/>
              <a:t>סעיף 5.2 בנוהל מפרט את שיקולי המזמין/הדורש או הקניין לפיהם יחליטו אם יש להחתים את הספק על נספח אבטחת המידע והגנת הפרטיות. </a:t>
            </a:r>
          </a:p>
          <a:p>
            <a:endParaRPr lang="he-IL" dirty="0"/>
          </a:p>
          <a:p>
            <a:r>
              <a:rPr lang="he-IL" dirty="0"/>
              <a:t>השאלה שצריכה </a:t>
            </a:r>
            <a:r>
              <a:rPr lang="he-IL" dirty="0" err="1"/>
              <a:t>להשאל</a:t>
            </a:r>
            <a:r>
              <a:rPr lang="he-IL" dirty="0"/>
              <a:t> היא: </a:t>
            </a:r>
            <a:r>
              <a:rPr lang="he-IL" b="1" dirty="0"/>
              <a:t>האם במסגרת ההתקשרות יועבר לספק מידע אישי או תינתן לספק גישה למידע אישי שברשות האוניברסיטה (פרטי מידע כגון שם, ת.ז., מייל, טלפון וכו' של עובדים, סטודנטים, ספקים, לקוחות וכו')? </a:t>
            </a:r>
          </a:p>
          <a:p>
            <a:endParaRPr lang="he-IL" dirty="0"/>
          </a:p>
          <a:p>
            <a:r>
              <a:rPr lang="he-IL" dirty="0"/>
              <a:t>אם התשובה היא חיובית, תהליך ההתקשרות עם הספק חייב לכלול את החתמתו על הנספח המתאים מתוך הנוהל. קיימים 3 סוגי נספחים:</a:t>
            </a:r>
          </a:p>
          <a:p>
            <a:pPr marL="285750" indent="-285750">
              <a:buFontTx/>
              <a:buChar char="-"/>
            </a:pPr>
            <a:r>
              <a:rPr lang="he-IL" dirty="0"/>
              <a:t>נספח עבור ספק מקבל מידע</a:t>
            </a:r>
          </a:p>
          <a:p>
            <a:pPr marL="285750" indent="-285750">
              <a:buFontTx/>
              <a:buChar char="-"/>
            </a:pPr>
            <a:r>
              <a:rPr lang="he-IL" dirty="0"/>
              <a:t>נספח עבור ספק תוכנה</a:t>
            </a:r>
          </a:p>
          <a:p>
            <a:pPr marL="285750" indent="-285750">
              <a:buFontTx/>
              <a:buChar char="-"/>
            </a:pPr>
            <a:r>
              <a:rPr lang="he-IL" dirty="0"/>
              <a:t>נספח עבור מחזיק מאגר</a:t>
            </a:r>
          </a:p>
        </p:txBody>
      </p:sp>
      <p:sp>
        <p:nvSpPr>
          <p:cNvPr id="4" name="מציין מיקום של כותרת תחתונה 3"/>
          <p:cNvSpPr>
            <a:spLocks noGrp="1"/>
          </p:cNvSpPr>
          <p:nvPr>
            <p:ph type="ftr" sz="quarter" idx="10"/>
          </p:nvPr>
        </p:nvSpPr>
        <p:spPr>
          <a:xfrm>
            <a:off x="7516368" y="6285041"/>
            <a:ext cx="3781000" cy="319007"/>
          </a:xfrm>
        </p:spPr>
        <p:txBody>
          <a:bodyPr/>
          <a:lstStyle/>
          <a:p>
            <a:r>
              <a:rPr lang="he-IL" dirty="0"/>
              <a:t>יישום דרישות אבטחת המידע והגנת הפרטיות בתהליך הרכש</a:t>
            </a:r>
            <a:endParaRPr lang="en-US" dirty="0"/>
          </a:p>
        </p:txBody>
      </p:sp>
      <p:sp>
        <p:nvSpPr>
          <p:cNvPr id="11" name="Slide Number Placeholder 10">
            <a:extLst>
              <a:ext uri="{FF2B5EF4-FFF2-40B4-BE49-F238E27FC236}">
                <a16:creationId xmlns:a16="http://schemas.microsoft.com/office/drawing/2014/main" id="{6E4FA9BE-8B97-F542-93DC-312CC833C303}"/>
              </a:ext>
            </a:extLst>
          </p:cNvPr>
          <p:cNvSpPr>
            <a:spLocks noGrp="1"/>
          </p:cNvSpPr>
          <p:nvPr>
            <p:ph type="sldNum" sz="quarter" idx="11"/>
          </p:nvPr>
        </p:nvSpPr>
        <p:spPr/>
        <p:txBody>
          <a:bodyPr/>
          <a:lstStyle/>
          <a:p>
            <a:fld id="{FDB471CC-1647-9041-AC92-CE8E329D9294}" type="slidenum">
              <a:rPr lang="en-US" smtClean="0"/>
              <a:pPr/>
              <a:t>4</a:t>
            </a:fld>
            <a:endParaRPr lang="en-US"/>
          </a:p>
        </p:txBody>
      </p:sp>
    </p:spTree>
    <p:extLst>
      <p:ext uri="{BB962C8B-B14F-4D97-AF65-F5344CB8AC3E}">
        <p14:creationId xmlns:p14="http://schemas.microsoft.com/office/powerpoint/2010/main" val="54347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a:t>השלמת סעיפי הנספחים</a:t>
            </a:r>
          </a:p>
        </p:txBody>
      </p:sp>
      <p:sp>
        <p:nvSpPr>
          <p:cNvPr id="3" name="כותרת משנה 2"/>
          <p:cNvSpPr>
            <a:spLocks noGrp="1"/>
          </p:cNvSpPr>
          <p:nvPr>
            <p:ph type="subTitle" idx="1"/>
          </p:nvPr>
        </p:nvSpPr>
        <p:spPr>
          <a:xfrm>
            <a:off x="3935186" y="1474435"/>
            <a:ext cx="7367813" cy="4603368"/>
          </a:xfrm>
        </p:spPr>
        <p:txBody>
          <a:bodyPr/>
          <a:lstStyle/>
          <a:p>
            <a:r>
              <a:rPr lang="he-IL" dirty="0"/>
              <a:t>בשלושת הנספחים, חשוב להשלים </a:t>
            </a:r>
            <a:r>
              <a:rPr lang="he-IL" b="1" u="sng" dirty="0"/>
              <a:t>ע"י הגורם המזמין </a:t>
            </a:r>
            <a:r>
              <a:rPr lang="he-IL" dirty="0"/>
              <a:t>את הסעיפים 2,3,4,5. </a:t>
            </a:r>
          </a:p>
          <a:p>
            <a:endParaRPr lang="he-IL" dirty="0"/>
          </a:p>
          <a:p>
            <a:r>
              <a:rPr lang="he-IL" dirty="0"/>
              <a:t>סיעף 2 – פרוט </a:t>
            </a:r>
            <a:r>
              <a:rPr lang="he-IL" dirty="0" err="1"/>
              <a:t>מדוייק</a:t>
            </a:r>
            <a:r>
              <a:rPr lang="he-IL" dirty="0"/>
              <a:t> של פרטי המידע אליהם ייחשף הספק. לדוגמא: ת.ז., שם, כתובת, מייל</a:t>
            </a:r>
          </a:p>
          <a:p>
            <a:r>
              <a:rPr lang="he-IL" dirty="0"/>
              <a:t>סעיף 3 – אופן העברת המידע. בד"כ יירשם משפט כגון "העברה במייל של קובץ </a:t>
            </a:r>
            <a:r>
              <a:rPr lang="en-US" dirty="0"/>
              <a:t>excel</a:t>
            </a:r>
            <a:r>
              <a:rPr lang="he-IL" dirty="0"/>
              <a:t> נעול בסיסמה. הסיסמה </a:t>
            </a:r>
            <a:r>
              <a:rPr lang="he-IL" dirty="0" err="1"/>
              <a:t>תמסר</a:t>
            </a:r>
            <a:r>
              <a:rPr lang="he-IL" dirty="0"/>
              <a:t> לספק בדרך נפרדת (</a:t>
            </a:r>
            <a:r>
              <a:rPr lang="en-US" dirty="0"/>
              <a:t>SMS</a:t>
            </a:r>
            <a:r>
              <a:rPr lang="he-IL" dirty="0"/>
              <a:t>, </a:t>
            </a:r>
            <a:r>
              <a:rPr lang="en-US" dirty="0" err="1"/>
              <a:t>WhatApp</a:t>
            </a:r>
            <a:r>
              <a:rPr lang="he-IL" dirty="0"/>
              <a:t>)" או לחילופין "מתן גישה ישירה למערכת ... באמצעות .... " </a:t>
            </a:r>
          </a:p>
          <a:p>
            <a:r>
              <a:rPr lang="he-IL" dirty="0"/>
              <a:t>סעיף 4 – גישת הספק למערכות – במידה וקיימת הרשאה, לפרט את המערכות שאליהן הוא רשאי לגשת. לדוגמא: "</a:t>
            </a:r>
            <a:r>
              <a:rPr lang="he-IL" dirty="0" err="1"/>
              <a:t>אילנט</a:t>
            </a:r>
            <a:r>
              <a:rPr lang="he-IL" dirty="0"/>
              <a:t>" </a:t>
            </a:r>
          </a:p>
          <a:p>
            <a:r>
              <a:rPr lang="he-IL" dirty="0"/>
              <a:t>סעיף 5 – האם מותרת העברת המידע לספק משנה. בד"כ "לא", ולכן יש להשאיר רק את המשפט "הספק לא יעביר וכן לא יאפשר גישה ו/או הרשאות צפייה ו/או הרשאות עיבוד כלשהן לגבי המידע</a:t>
            </a:r>
          </a:p>
          <a:p>
            <a:r>
              <a:rPr lang="he-IL" dirty="0"/>
              <a:t>המפורט בסעיף 2 לאף גורם מבלי שקיבל את אישור האוניברסיטה מראש ובכתב."  </a:t>
            </a:r>
          </a:p>
        </p:txBody>
      </p:sp>
      <p:sp>
        <p:nvSpPr>
          <p:cNvPr id="4" name="מציין מיקום של כותרת תחתונה 3"/>
          <p:cNvSpPr>
            <a:spLocks noGrp="1"/>
          </p:cNvSpPr>
          <p:nvPr>
            <p:ph type="ftr" sz="quarter" idx="10"/>
          </p:nvPr>
        </p:nvSpPr>
        <p:spPr>
          <a:xfrm>
            <a:off x="7516368" y="6285041"/>
            <a:ext cx="3781000" cy="319007"/>
          </a:xfrm>
        </p:spPr>
        <p:txBody>
          <a:bodyPr/>
          <a:lstStyle/>
          <a:p>
            <a:r>
              <a:rPr lang="he-IL" dirty="0"/>
              <a:t>יישום דרישות אבטחת המידע והגנת הפרטיות בתהליך הרכש</a:t>
            </a:r>
            <a:endParaRPr lang="en-US" dirty="0"/>
          </a:p>
        </p:txBody>
      </p:sp>
      <p:sp>
        <p:nvSpPr>
          <p:cNvPr id="11" name="Slide Number Placeholder 10">
            <a:extLst>
              <a:ext uri="{FF2B5EF4-FFF2-40B4-BE49-F238E27FC236}">
                <a16:creationId xmlns:a16="http://schemas.microsoft.com/office/drawing/2014/main" id="{6E4FA9BE-8B97-F542-93DC-312CC833C303}"/>
              </a:ext>
            </a:extLst>
          </p:cNvPr>
          <p:cNvSpPr>
            <a:spLocks noGrp="1"/>
          </p:cNvSpPr>
          <p:nvPr>
            <p:ph type="sldNum" sz="quarter" idx="11"/>
          </p:nvPr>
        </p:nvSpPr>
        <p:spPr/>
        <p:txBody>
          <a:bodyPr/>
          <a:lstStyle/>
          <a:p>
            <a:fld id="{FDB471CC-1647-9041-AC92-CE8E329D9294}" type="slidenum">
              <a:rPr lang="en-US" smtClean="0"/>
              <a:pPr/>
              <a:t>5</a:t>
            </a:fld>
            <a:endParaRPr lang="en-US"/>
          </a:p>
        </p:txBody>
      </p:sp>
    </p:spTree>
    <p:extLst>
      <p:ext uri="{BB962C8B-B14F-4D97-AF65-F5344CB8AC3E}">
        <p14:creationId xmlns:p14="http://schemas.microsoft.com/office/powerpoint/2010/main" val="96879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a:t>לסיכום</a:t>
            </a:r>
          </a:p>
        </p:txBody>
      </p:sp>
      <p:sp>
        <p:nvSpPr>
          <p:cNvPr id="3" name="כותרת משנה 2"/>
          <p:cNvSpPr>
            <a:spLocks noGrp="1"/>
          </p:cNvSpPr>
          <p:nvPr>
            <p:ph type="subTitle" idx="1"/>
          </p:nvPr>
        </p:nvSpPr>
        <p:spPr>
          <a:xfrm>
            <a:off x="2004291" y="1001540"/>
            <a:ext cx="9298708" cy="5076263"/>
          </a:xfrm>
        </p:spPr>
        <p:txBody>
          <a:bodyPr/>
          <a:lstStyle/>
          <a:p>
            <a:pPr algn="just"/>
            <a:r>
              <a:rPr lang="he-IL" dirty="0"/>
              <a:t>בעת פתיחת דרישה/הזמנה, </a:t>
            </a:r>
            <a:r>
              <a:rPr lang="he-IL" b="1" u="sng" dirty="0"/>
              <a:t>הגורם המזמין </a:t>
            </a:r>
            <a:r>
              <a:rPr lang="he-IL" dirty="0"/>
              <a:t>ישאל את השאלה: </a:t>
            </a:r>
          </a:p>
          <a:p>
            <a:pPr algn="just"/>
            <a:r>
              <a:rPr lang="he-IL" b="1" dirty="0"/>
              <a:t>האם במסגרת ההתקשרות יועבר לספק מידע אישי או תינתן לספק גישה למידע אישי שברשות האוניברסיטה (פרטי מידע כגון שם, ת.ז., מייל, טלפון וכו' של עובדים, סטודנטים, ספקים, לקוחות וכו')?</a:t>
            </a:r>
          </a:p>
          <a:p>
            <a:pPr algn="just"/>
            <a:r>
              <a:rPr lang="he-IL" dirty="0"/>
              <a:t>אם התשובה חיובית, הגורם המזמין </a:t>
            </a:r>
            <a:r>
              <a:rPr lang="he-IL" u="sng" dirty="0"/>
              <a:t>יבחר</a:t>
            </a:r>
            <a:r>
              <a:rPr lang="he-IL" dirty="0"/>
              <a:t> את הנספח המתאים מתוך נוהל ספקי מיקור חוץ 18-002, </a:t>
            </a:r>
            <a:r>
              <a:rPr lang="he-IL" u="sng" dirty="0"/>
              <a:t>ישלים</a:t>
            </a:r>
            <a:r>
              <a:rPr lang="he-IL" dirty="0"/>
              <a:t> את הפרטים בסעיפים 2,3,4,5 </a:t>
            </a:r>
            <a:r>
              <a:rPr lang="he-IL" u="sng" dirty="0"/>
              <a:t>ימסור</a:t>
            </a:r>
            <a:r>
              <a:rPr lang="he-IL" dirty="0"/>
              <a:t> את המסמך לחתימת הספק, ו</a:t>
            </a:r>
            <a:r>
              <a:rPr lang="he-IL" u="sng" dirty="0"/>
              <a:t>יצרף</a:t>
            </a:r>
            <a:r>
              <a:rPr lang="he-IL" dirty="0"/>
              <a:t> את המסמך החתום לדרישה. </a:t>
            </a:r>
          </a:p>
          <a:p>
            <a:pPr algn="just"/>
            <a:endParaRPr lang="he-IL" dirty="0"/>
          </a:p>
          <a:p>
            <a:pPr algn="just"/>
            <a:r>
              <a:rPr lang="he-IL" b="1" dirty="0"/>
              <a:t>הסבר על סוגי הספקים:</a:t>
            </a:r>
          </a:p>
          <a:p>
            <a:pPr marL="285750" indent="-285750" algn="just">
              <a:buFontTx/>
              <a:buChar char="-"/>
            </a:pPr>
            <a:r>
              <a:rPr lang="he-IL" dirty="0"/>
              <a:t>ספק מקבל מידע – ספק שאין לו הרשאות למערכות האוניברסיטה אך הוא מקבל מידע מהאוניברסיטה בדרך כלשהיא (מייל / כספת וכיו"ב). למשל: מבקר פנים, עו"ד וכיו"ב.</a:t>
            </a:r>
          </a:p>
          <a:p>
            <a:pPr marL="285750" indent="-285750" algn="just">
              <a:buFontTx/>
              <a:buChar char="-"/>
            </a:pPr>
            <a:r>
              <a:rPr lang="he-IL" dirty="0"/>
              <a:t>ספק תוכנה – ספק שמפתח מערכת עבור האוניברסיטה והמערכת מיועדת לעיבוד מידע אישי.</a:t>
            </a:r>
          </a:p>
          <a:p>
            <a:pPr marL="285750" indent="-285750" algn="just">
              <a:buFontTx/>
              <a:buChar char="-"/>
            </a:pPr>
            <a:r>
              <a:rPr lang="he-IL" dirty="0"/>
              <a:t>מחזיק מאגר – ספק שמחזיק (מאחסן) אצלו את מאגר המידע או ספק שיש לו גישה קבועה למערכות האוניברסיטה. </a:t>
            </a:r>
          </a:p>
        </p:txBody>
      </p:sp>
      <p:sp>
        <p:nvSpPr>
          <p:cNvPr id="4" name="מציין מיקום של כותרת תחתונה 3"/>
          <p:cNvSpPr>
            <a:spLocks noGrp="1"/>
          </p:cNvSpPr>
          <p:nvPr>
            <p:ph type="ftr" sz="quarter" idx="10"/>
          </p:nvPr>
        </p:nvSpPr>
        <p:spPr>
          <a:xfrm>
            <a:off x="7516368" y="6285041"/>
            <a:ext cx="3781000" cy="319007"/>
          </a:xfrm>
        </p:spPr>
        <p:txBody>
          <a:bodyPr/>
          <a:lstStyle/>
          <a:p>
            <a:r>
              <a:rPr lang="he-IL" dirty="0"/>
              <a:t>יישום דרישות אבטחת המידע והגנת הפרטיות בתהליך הרכש</a:t>
            </a:r>
            <a:endParaRPr lang="en-US" dirty="0"/>
          </a:p>
        </p:txBody>
      </p:sp>
      <p:sp>
        <p:nvSpPr>
          <p:cNvPr id="11" name="Slide Number Placeholder 10">
            <a:extLst>
              <a:ext uri="{FF2B5EF4-FFF2-40B4-BE49-F238E27FC236}">
                <a16:creationId xmlns:a16="http://schemas.microsoft.com/office/drawing/2014/main" id="{6E4FA9BE-8B97-F542-93DC-312CC833C303}"/>
              </a:ext>
            </a:extLst>
          </p:cNvPr>
          <p:cNvSpPr>
            <a:spLocks noGrp="1"/>
          </p:cNvSpPr>
          <p:nvPr>
            <p:ph type="sldNum" sz="quarter" idx="11"/>
          </p:nvPr>
        </p:nvSpPr>
        <p:spPr/>
        <p:txBody>
          <a:bodyPr/>
          <a:lstStyle/>
          <a:p>
            <a:fld id="{FDB471CC-1647-9041-AC92-CE8E329D9294}" type="slidenum">
              <a:rPr lang="en-US" smtClean="0"/>
              <a:pPr/>
              <a:t>6</a:t>
            </a:fld>
            <a:endParaRPr lang="en-US"/>
          </a:p>
        </p:txBody>
      </p:sp>
    </p:spTree>
    <p:extLst>
      <p:ext uri="{BB962C8B-B14F-4D97-AF65-F5344CB8AC3E}">
        <p14:creationId xmlns:p14="http://schemas.microsoft.com/office/powerpoint/2010/main" val="121519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a:t>לסיכום</a:t>
            </a:r>
          </a:p>
        </p:txBody>
      </p:sp>
      <p:sp>
        <p:nvSpPr>
          <p:cNvPr id="3" name="כותרת משנה 2"/>
          <p:cNvSpPr>
            <a:spLocks noGrp="1"/>
          </p:cNvSpPr>
          <p:nvPr>
            <p:ph type="subTitle" idx="1"/>
          </p:nvPr>
        </p:nvSpPr>
        <p:spPr>
          <a:xfrm>
            <a:off x="2004291" y="1001540"/>
            <a:ext cx="9298708" cy="5076263"/>
          </a:xfrm>
        </p:spPr>
        <p:txBody>
          <a:bodyPr/>
          <a:lstStyle/>
          <a:p>
            <a:endParaRPr lang="he-IL" dirty="0"/>
          </a:p>
          <a:p>
            <a:pPr>
              <a:lnSpc>
                <a:spcPct val="100000"/>
              </a:lnSpc>
            </a:pPr>
            <a:r>
              <a:rPr lang="he-IL" dirty="0"/>
              <a:t>בד"כ הנספח המתאים יהיה הנספח "עבור ספק מקבל מידע". </a:t>
            </a:r>
          </a:p>
          <a:p>
            <a:pPr>
              <a:lnSpc>
                <a:spcPct val="100000"/>
              </a:lnSpc>
            </a:pPr>
            <a:r>
              <a:rPr lang="he-IL" dirty="0"/>
              <a:t>דוגמאות אופייניות בהן נדרשת חתימת הספק: </a:t>
            </a:r>
          </a:p>
          <a:p>
            <a:pPr>
              <a:lnSpc>
                <a:spcPct val="100000"/>
              </a:lnSpc>
            </a:pPr>
            <a:r>
              <a:rPr lang="he-IL" dirty="0"/>
              <a:t>- התקשרות עם ספק לצורך שיפור תהליכי הקשר עם מתעניינים (הספק נחשף לפרטיהם)</a:t>
            </a:r>
          </a:p>
          <a:p>
            <a:pPr>
              <a:lnSpc>
                <a:spcPct val="100000"/>
              </a:lnSpc>
            </a:pPr>
            <a:r>
              <a:rPr lang="he-IL" dirty="0"/>
              <a:t>- התקשרות עם ספק המדפיס כרטיסי ביקור עבור אנשי יחידה </a:t>
            </a:r>
            <a:r>
              <a:rPr lang="he-IL" dirty="0" err="1"/>
              <a:t>מסויימת</a:t>
            </a:r>
            <a:r>
              <a:rPr lang="he-IL" dirty="0"/>
              <a:t> (הספק מקבל את רשימת העובדים ופרטיהם)</a:t>
            </a:r>
          </a:p>
          <a:p>
            <a:r>
              <a:rPr lang="he-IL" dirty="0"/>
              <a:t>אם יש ספֵק, ניתן להתייעץ עם מנהל אבטחת המידע. </a:t>
            </a:r>
          </a:p>
          <a:p>
            <a:endParaRPr lang="he-IL" dirty="0"/>
          </a:p>
          <a:p>
            <a:r>
              <a:rPr lang="he-IL" dirty="0"/>
              <a:t>כמובן שגם הקניין יכול ליזום את החתמת הספק על נספח אבטחת המידע והגנת הפרטיות, אם לדעתו הדבר נדרש ואם הדרישה הגיעה ללא הנספח המצורף. </a:t>
            </a:r>
          </a:p>
        </p:txBody>
      </p:sp>
      <p:sp>
        <p:nvSpPr>
          <p:cNvPr id="4" name="מציין מיקום של כותרת תחתונה 3"/>
          <p:cNvSpPr>
            <a:spLocks noGrp="1"/>
          </p:cNvSpPr>
          <p:nvPr>
            <p:ph type="ftr" sz="quarter" idx="10"/>
          </p:nvPr>
        </p:nvSpPr>
        <p:spPr>
          <a:xfrm>
            <a:off x="7516368" y="6285041"/>
            <a:ext cx="3781000" cy="319007"/>
          </a:xfrm>
        </p:spPr>
        <p:txBody>
          <a:bodyPr/>
          <a:lstStyle/>
          <a:p>
            <a:r>
              <a:rPr lang="he-IL" dirty="0"/>
              <a:t>יישום דרישות אבטחת המידע והגנת הפרטיות בתהליך הרכש</a:t>
            </a:r>
            <a:endParaRPr lang="en-US" dirty="0"/>
          </a:p>
        </p:txBody>
      </p:sp>
      <p:sp>
        <p:nvSpPr>
          <p:cNvPr id="11" name="Slide Number Placeholder 10">
            <a:extLst>
              <a:ext uri="{FF2B5EF4-FFF2-40B4-BE49-F238E27FC236}">
                <a16:creationId xmlns:a16="http://schemas.microsoft.com/office/drawing/2014/main" id="{6E4FA9BE-8B97-F542-93DC-312CC833C303}"/>
              </a:ext>
            </a:extLst>
          </p:cNvPr>
          <p:cNvSpPr>
            <a:spLocks noGrp="1"/>
          </p:cNvSpPr>
          <p:nvPr>
            <p:ph type="sldNum" sz="quarter" idx="11"/>
          </p:nvPr>
        </p:nvSpPr>
        <p:spPr/>
        <p:txBody>
          <a:bodyPr/>
          <a:lstStyle/>
          <a:p>
            <a:fld id="{FDB471CC-1647-9041-AC92-CE8E329D9294}" type="slidenum">
              <a:rPr lang="en-US" smtClean="0"/>
              <a:pPr/>
              <a:t>7</a:t>
            </a:fld>
            <a:endParaRPr lang="en-US"/>
          </a:p>
        </p:txBody>
      </p:sp>
    </p:spTree>
    <p:extLst>
      <p:ext uri="{BB962C8B-B14F-4D97-AF65-F5344CB8AC3E}">
        <p14:creationId xmlns:p14="http://schemas.microsoft.com/office/powerpoint/2010/main" val="118403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a:t>תודה רבה!</a:t>
            </a:r>
          </a:p>
        </p:txBody>
      </p:sp>
    </p:spTree>
    <p:extLst>
      <p:ext uri="{BB962C8B-B14F-4D97-AF65-F5344CB8AC3E}">
        <p14:creationId xmlns:p14="http://schemas.microsoft.com/office/powerpoint/2010/main" val="568065768"/>
      </p:ext>
    </p:extLst>
  </p:cSld>
  <p:clrMapOvr>
    <a:masterClrMapping/>
  </p:clrMapOvr>
</p:sld>
</file>

<file path=ppt/theme/theme1.xml><?xml version="1.0" encoding="utf-8"?>
<a:theme xmlns:a="http://schemas.openxmlformats.org/drawingml/2006/main" name="BarIlan">
  <a:themeElements>
    <a:clrScheme name="BarIlan2">
      <a:dk1>
        <a:srgbClr val="0A4127"/>
      </a:dk1>
      <a:lt1>
        <a:srgbClr val="FFFFFF"/>
      </a:lt1>
      <a:dk2>
        <a:srgbClr val="0A4127"/>
      </a:dk2>
      <a:lt2>
        <a:srgbClr val="F6FAF0"/>
      </a:lt2>
      <a:accent1>
        <a:srgbClr val="77CDE6"/>
      </a:accent1>
      <a:accent2>
        <a:srgbClr val="04280F"/>
      </a:accent2>
      <a:accent3>
        <a:srgbClr val="C3DC86"/>
      </a:accent3>
      <a:accent4>
        <a:srgbClr val="176936"/>
      </a:accent4>
      <a:accent5>
        <a:srgbClr val="77CDE6"/>
      </a:accent5>
      <a:accent6>
        <a:srgbClr val="C3DC86"/>
      </a:accent6>
      <a:hlink>
        <a:srgbClr val="0A4127"/>
      </a:hlink>
      <a:folHlink>
        <a:srgbClr val="04280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3158</TotalTime>
  <Words>838</Words>
  <Application>Microsoft Office PowerPoint</Application>
  <PresentationFormat>מסך רחב</PresentationFormat>
  <Paragraphs>64</Paragraphs>
  <Slides>8</Slides>
  <Notes>0</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8</vt:i4>
      </vt:variant>
    </vt:vector>
  </HeadingPairs>
  <TitlesOfParts>
    <vt:vector size="11" baseType="lpstr">
      <vt:lpstr>Arial</vt:lpstr>
      <vt:lpstr>Calibri</vt:lpstr>
      <vt:lpstr>BarIlan</vt:lpstr>
      <vt:lpstr>יישום דרישות אבטחת המידע והגנת הפרטיות בתהליך הרכש</vt:lpstr>
      <vt:lpstr>רקע כללי</vt:lpstr>
      <vt:lpstr>תקנות אבטחת המידע והגנת הפרטיות והקשרן לתהליך הרכש</vt:lpstr>
      <vt:lpstr>נוהל ספקי מיקור חוץ 18-002</vt:lpstr>
      <vt:lpstr>השלמת סעיפי הנספחים</vt:lpstr>
      <vt:lpstr>לסיכום</vt:lpstr>
      <vt:lpstr>לסיכום</vt:lpstr>
      <vt:lpstr>תודה רבה!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ליאת דניאל</cp:lastModifiedBy>
  <cp:revision>163</cp:revision>
  <dcterms:created xsi:type="dcterms:W3CDTF">2020-01-09T10:28:07Z</dcterms:created>
  <dcterms:modified xsi:type="dcterms:W3CDTF">2021-08-08T06:56:44Z</dcterms:modified>
</cp:coreProperties>
</file>